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7.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5.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notesSlides/notesSlide4.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11.xml" ContentType="application/vnd.openxmlformats-officedocument.presentationml.notes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8.xml" ContentType="application/vnd.openxmlformats-officedocument.presentationml.slideLayout+xml"/>
  <Override PartName="/ppt/diagrams/layout3.xml" ContentType="application/vnd.openxmlformats-officedocument.drawingml.diagramLayout+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diagrams/layout1.xml" ContentType="application/vnd.openxmlformats-officedocument.drawingml.diagramLayout+xml"/>
  <Override PartName="/ppt/diagrams/drawing2.xml" ContentType="application/vnd.ms-office.drawingml.diagramDrawing+xml"/>
  <Override PartName="/ppt/diagrams/drawing3.xml" ContentType="application/vnd.ms-office.drawingml.diagramDrawing+xml"/>
  <Override PartName="/ppt/diagrams/colors3.xml" ContentType="application/vnd.openxmlformats-officedocument.drawingml.diagramColors+xml"/>
  <Override PartName="/ppt/diagrams/quickStyle3.xml" ContentType="application/vnd.openxmlformats-officedocument.drawingml.diagramStyl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diagrams/quickStyle1.xml" ContentType="application/vnd.openxmlformats-officedocument.drawingml.diagramStyle+xml"/>
  <Override PartName="/ppt/diagrams/colors1.xml" ContentType="application/vnd.openxmlformats-officedocument.drawingml.diagramColors+xml"/>
  <Override PartName="/ppt/notesMasters/notesMaster1.xml" ContentType="application/vnd.openxmlformats-officedocument.presentationml.notesMaster+xml"/>
  <Override PartName="/ppt/diagrams/drawing1.xml" ContentType="application/vnd.ms-office.drawingml.diagramDrawing+xml"/>
  <Override PartName="/ppt/diagrams/quickStyle2.xml" ContentType="application/vnd.openxmlformats-officedocument.drawingml.diagramStyle+xml"/>
  <Override PartName="/ppt/diagrams/colors2.xml" ContentType="application/vnd.openxmlformats-officedocument.drawingml.diagramColors+xml"/>
  <Override PartName="/ppt/diagrams/layout2.xml" ContentType="application/vnd.openxmlformats-officedocument.drawingml.diagramLayout+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5"/>
  </p:notesMasterIdLst>
  <p:handoutMasterIdLst>
    <p:handoutMasterId r:id="rId16"/>
  </p:handoutMasterIdLst>
  <p:sldIdLst>
    <p:sldId id="256" r:id="rId2"/>
    <p:sldId id="274" r:id="rId3"/>
    <p:sldId id="279" r:id="rId4"/>
    <p:sldId id="280" r:id="rId5"/>
    <p:sldId id="281" r:id="rId6"/>
    <p:sldId id="276" r:id="rId7"/>
    <p:sldId id="278" r:id="rId8"/>
    <p:sldId id="277" r:id="rId9"/>
    <p:sldId id="258" r:id="rId10"/>
    <p:sldId id="260" r:id="rId11"/>
    <p:sldId id="261" r:id="rId12"/>
    <p:sldId id="266" r:id="rId13"/>
    <p:sldId id="271" r:id="rId14"/>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baird" initials="" lastIdx="10" clrIdx="0"/>
  <p:cmAuthor id="1" name="Cortney Cino" initials="" lastIdx="2" clrIdx="1"/>
  <p:cmAuthor id="2" name="robert.schweitzer" initials="" lastIdx="16" clrIdx="2"/>
  <p:cmAuthor id="3" name="Lawrence, Susan" initials="LS" lastIdx="0" clrIdx="3">
    <p:extLst>
      <p:ext uri="{19B8F6BF-5375-455C-9EA6-DF929625EA0E}">
        <p15:presenceInfo xmlns:p15="http://schemas.microsoft.com/office/powerpoint/2012/main" userId="Lawrence, Sus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D02BE"/>
    <a:srgbClr val="FAFCA2"/>
    <a:srgbClr val="F4F6A8"/>
    <a:srgbClr val="008000"/>
    <a:srgbClr val="003300"/>
    <a:srgbClr val="099402"/>
    <a:srgbClr val="029425"/>
    <a:srgbClr val="009644"/>
    <a:srgbClr val="00AC4E"/>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432" autoAdjust="0"/>
    <p:restoredTop sz="94129" autoAdjust="0"/>
  </p:normalViewPr>
  <p:slideViewPr>
    <p:cSldViewPr snapToGrid="0">
      <p:cViewPr varScale="1">
        <p:scale>
          <a:sx n="67" d="100"/>
          <a:sy n="67" d="100"/>
        </p:scale>
        <p:origin x="812" y="28"/>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D091C6-35BB-422C-8382-C0A0B06B5545}" type="doc">
      <dgm:prSet loTypeId="urn:microsoft.com/office/officeart/2005/8/layout/orgChart1" loCatId="hierarchy" qsTypeId="urn:microsoft.com/office/officeart/2005/8/quickstyle/simple1" qsCatId="simple" csTypeId="urn:microsoft.com/office/officeart/2005/8/colors/accent2_1" csCatId="accent2" phldr="1"/>
      <dgm:spPr/>
      <dgm:t>
        <a:bodyPr/>
        <a:lstStyle/>
        <a:p>
          <a:endParaRPr lang="en-US"/>
        </a:p>
      </dgm:t>
    </dgm:pt>
    <dgm:pt modelId="{90895B73-96AA-4932-AD30-B183F4077CA4}">
      <dgm:prSet phldrT="[Text]"/>
      <dgm:spPr>
        <a:solidFill>
          <a:srgbClr val="FFFF99"/>
        </a:solidFill>
        <a:ln>
          <a:solidFill>
            <a:srgbClr val="FFC000"/>
          </a:solidFill>
        </a:ln>
      </dgm:spPr>
      <dgm:t>
        <a:bodyPr/>
        <a:lstStyle/>
        <a:p>
          <a:r>
            <a:rPr lang="en-US" b="0" dirty="0" smtClean="0"/>
            <a:t>PA Consolidated Resource Center Deputy Director</a:t>
          </a:r>
          <a:endParaRPr lang="en-US" b="0" dirty="0"/>
        </a:p>
      </dgm:t>
    </dgm:pt>
    <dgm:pt modelId="{91CFA6E3-07DB-4D04-9B56-DE781506607B}" type="parTrans" cxnId="{BD836276-4909-437E-AEC4-809772E8486B}">
      <dgm:prSet>
        <dgm:style>
          <a:lnRef idx="1">
            <a:schemeClr val="dk1"/>
          </a:lnRef>
          <a:fillRef idx="0">
            <a:schemeClr val="dk1"/>
          </a:fillRef>
          <a:effectRef idx="0">
            <a:schemeClr val="dk1"/>
          </a:effectRef>
          <a:fontRef idx="minor">
            <a:schemeClr val="tx1"/>
          </a:fontRef>
        </dgm:style>
      </dgm:prSet>
      <dgm:spPr>
        <a:ln/>
      </dgm:spPr>
      <dgm:t>
        <a:bodyPr/>
        <a:lstStyle/>
        <a:p>
          <a:endParaRPr lang="en-US" b="0"/>
        </a:p>
      </dgm:t>
    </dgm:pt>
    <dgm:pt modelId="{6CFAE24B-A72C-4D80-A298-A8D375CF3C85}" type="sibTrans" cxnId="{BD836276-4909-437E-AEC4-809772E8486B}">
      <dgm:prSet/>
      <dgm:spPr/>
      <dgm:t>
        <a:bodyPr/>
        <a:lstStyle/>
        <a:p>
          <a:endParaRPr lang="en-US" b="0"/>
        </a:p>
      </dgm:t>
    </dgm:pt>
    <dgm:pt modelId="{ACCBB0F8-5D98-4B7A-A323-A7999D43B8A3}">
      <dgm:prSet phldrT="[Text]"/>
      <dgm:spPr>
        <a:solidFill>
          <a:srgbClr val="FFFF99"/>
        </a:solidFill>
        <a:ln>
          <a:solidFill>
            <a:srgbClr val="FFC000"/>
          </a:solidFill>
        </a:ln>
      </dgm:spPr>
      <dgm:t>
        <a:bodyPr/>
        <a:lstStyle/>
        <a:p>
          <a:r>
            <a:rPr lang="en-US" b="0" dirty="0" smtClean="0"/>
            <a:t>Completed Lane Lead</a:t>
          </a:r>
          <a:endParaRPr lang="en-US" b="0" dirty="0"/>
        </a:p>
      </dgm:t>
    </dgm:pt>
    <dgm:pt modelId="{42AA07F7-CA02-4FAC-B97B-D1E97CADB3D7}" type="parTrans" cxnId="{A60D1D24-DFA5-4622-B1B1-503739264E20}">
      <dgm:prSet>
        <dgm:style>
          <a:lnRef idx="1">
            <a:schemeClr val="dk1"/>
          </a:lnRef>
          <a:fillRef idx="0">
            <a:schemeClr val="dk1"/>
          </a:fillRef>
          <a:effectRef idx="0">
            <a:schemeClr val="dk1"/>
          </a:effectRef>
          <a:fontRef idx="minor">
            <a:schemeClr val="tx1"/>
          </a:fontRef>
        </dgm:style>
      </dgm:prSet>
      <dgm:spPr>
        <a:ln/>
      </dgm:spPr>
      <dgm:t>
        <a:bodyPr/>
        <a:lstStyle/>
        <a:p>
          <a:endParaRPr lang="en-US" b="0"/>
        </a:p>
      </dgm:t>
    </dgm:pt>
    <dgm:pt modelId="{1C01613C-5348-4F98-BD3A-385CAC161DEC}" type="sibTrans" cxnId="{A60D1D24-DFA5-4622-B1B1-503739264E20}">
      <dgm:prSet/>
      <dgm:spPr/>
      <dgm:t>
        <a:bodyPr/>
        <a:lstStyle/>
        <a:p>
          <a:endParaRPr lang="en-US" b="0"/>
        </a:p>
      </dgm:t>
    </dgm:pt>
    <dgm:pt modelId="{8E7FB1E7-1859-4EF7-B635-2123288B61EF}">
      <dgm:prSet phldrT="[Text]"/>
      <dgm:spPr>
        <a:solidFill>
          <a:srgbClr val="FFFF99"/>
        </a:solidFill>
        <a:ln>
          <a:solidFill>
            <a:srgbClr val="FFC000"/>
          </a:solidFill>
        </a:ln>
      </dgm:spPr>
      <dgm:t>
        <a:bodyPr/>
        <a:lstStyle/>
        <a:p>
          <a:r>
            <a:rPr lang="en-US" b="0" dirty="0" smtClean="0"/>
            <a:t>Standard Lane Lead</a:t>
          </a:r>
          <a:endParaRPr lang="en-US" b="0" dirty="0"/>
        </a:p>
      </dgm:t>
    </dgm:pt>
    <dgm:pt modelId="{19BDD055-EFCA-42F5-87D9-8E3046CCCCAE}" type="sibTrans" cxnId="{8822B8C2-73AB-4B72-A72A-9A23234EAF8A}">
      <dgm:prSet/>
      <dgm:spPr/>
      <dgm:t>
        <a:bodyPr/>
        <a:lstStyle/>
        <a:p>
          <a:endParaRPr lang="en-US" b="0"/>
        </a:p>
      </dgm:t>
    </dgm:pt>
    <dgm:pt modelId="{A74184FE-E924-4FD2-BB19-7D3263B84D0A}" type="parTrans" cxnId="{8822B8C2-73AB-4B72-A72A-9A23234EAF8A}">
      <dgm:prSet>
        <dgm:style>
          <a:lnRef idx="1">
            <a:schemeClr val="dk1"/>
          </a:lnRef>
          <a:fillRef idx="0">
            <a:schemeClr val="dk1"/>
          </a:fillRef>
          <a:effectRef idx="0">
            <a:schemeClr val="dk1"/>
          </a:effectRef>
          <a:fontRef idx="minor">
            <a:schemeClr val="tx1"/>
          </a:fontRef>
        </dgm:style>
      </dgm:prSet>
      <dgm:spPr/>
      <dgm:t>
        <a:bodyPr/>
        <a:lstStyle/>
        <a:p>
          <a:endParaRPr lang="en-US" b="0"/>
        </a:p>
      </dgm:t>
    </dgm:pt>
    <dgm:pt modelId="{5AE31FF6-FEBB-4E57-A7FF-48D846F76BDC}">
      <dgm:prSet/>
      <dgm:spPr>
        <a:solidFill>
          <a:srgbClr val="FFFF99"/>
        </a:solidFill>
        <a:ln>
          <a:solidFill>
            <a:srgbClr val="FFC000"/>
          </a:solidFill>
        </a:ln>
      </dgm:spPr>
      <dgm:t>
        <a:bodyPr/>
        <a:lstStyle/>
        <a:p>
          <a:r>
            <a:rPr lang="en-US" b="0" dirty="0" smtClean="0"/>
            <a:t>Document Integrity Unit Lane Lead</a:t>
          </a:r>
          <a:endParaRPr lang="en-US" b="0" dirty="0"/>
        </a:p>
      </dgm:t>
    </dgm:pt>
    <dgm:pt modelId="{841E1A8E-DF1B-417D-BA01-3F152D49575A}" type="parTrans" cxnId="{C821F359-2C24-4690-9F66-3F8CF8283720}">
      <dgm:prSet>
        <dgm:style>
          <a:lnRef idx="1">
            <a:schemeClr val="dk1"/>
          </a:lnRef>
          <a:fillRef idx="0">
            <a:schemeClr val="dk1"/>
          </a:fillRef>
          <a:effectRef idx="0">
            <a:schemeClr val="dk1"/>
          </a:effectRef>
          <a:fontRef idx="minor">
            <a:schemeClr val="tx1"/>
          </a:fontRef>
        </dgm:style>
      </dgm:prSet>
      <dgm:spPr>
        <a:ln/>
      </dgm:spPr>
      <dgm:t>
        <a:bodyPr/>
        <a:lstStyle/>
        <a:p>
          <a:endParaRPr lang="en-US" b="0"/>
        </a:p>
      </dgm:t>
    </dgm:pt>
    <dgm:pt modelId="{94663C1F-4352-430E-A8D3-732D302FE451}" type="sibTrans" cxnId="{C821F359-2C24-4690-9F66-3F8CF8283720}">
      <dgm:prSet/>
      <dgm:spPr/>
      <dgm:t>
        <a:bodyPr/>
        <a:lstStyle/>
        <a:p>
          <a:endParaRPr lang="en-US" b="0"/>
        </a:p>
      </dgm:t>
    </dgm:pt>
    <dgm:pt modelId="{A089AAE2-B0E6-4F77-A84B-95BA23339C9B}">
      <dgm:prSet/>
      <dgm:spPr>
        <a:solidFill>
          <a:srgbClr val="FFFF99"/>
        </a:solidFill>
        <a:ln>
          <a:solidFill>
            <a:srgbClr val="FFC000"/>
          </a:solidFill>
        </a:ln>
      </dgm:spPr>
      <dgm:t>
        <a:bodyPr/>
        <a:lstStyle/>
        <a:p>
          <a:r>
            <a:rPr lang="en-US" b="0" dirty="0" smtClean="0"/>
            <a:t>Specialized Lane Lead</a:t>
          </a:r>
          <a:endParaRPr lang="en-US" b="0" dirty="0"/>
        </a:p>
      </dgm:t>
    </dgm:pt>
    <dgm:pt modelId="{B0E9F759-E1AB-4F39-B668-62D6D6C06476}" type="parTrans" cxnId="{2CE9CCF3-5C78-44C5-97DB-0772F7ECED7A}">
      <dgm:prSet>
        <dgm:style>
          <a:lnRef idx="1">
            <a:schemeClr val="dk1"/>
          </a:lnRef>
          <a:fillRef idx="0">
            <a:schemeClr val="dk1"/>
          </a:fillRef>
          <a:effectRef idx="0">
            <a:schemeClr val="dk1"/>
          </a:effectRef>
          <a:fontRef idx="minor">
            <a:schemeClr val="tx1"/>
          </a:fontRef>
        </dgm:style>
      </dgm:prSet>
      <dgm:spPr/>
      <dgm:t>
        <a:bodyPr/>
        <a:lstStyle/>
        <a:p>
          <a:endParaRPr lang="en-US" b="0"/>
        </a:p>
      </dgm:t>
    </dgm:pt>
    <dgm:pt modelId="{6AAC01A8-0E25-47EF-AE8F-1DBF85798260}" type="sibTrans" cxnId="{2CE9CCF3-5C78-44C5-97DB-0772F7ECED7A}">
      <dgm:prSet/>
      <dgm:spPr/>
      <dgm:t>
        <a:bodyPr/>
        <a:lstStyle/>
        <a:p>
          <a:endParaRPr lang="en-US" b="0"/>
        </a:p>
      </dgm:t>
    </dgm:pt>
    <dgm:pt modelId="{28D61C88-18F8-4DC0-9D1C-8F5180CA9EDB}">
      <dgm:prSet/>
      <dgm:spPr>
        <a:solidFill>
          <a:srgbClr val="FFFF99"/>
        </a:solidFill>
        <a:ln>
          <a:solidFill>
            <a:srgbClr val="FFC000"/>
          </a:solidFill>
        </a:ln>
      </dgm:spPr>
      <dgm:t>
        <a:bodyPr/>
        <a:lstStyle/>
        <a:p>
          <a:r>
            <a:rPr lang="en-US" b="0" dirty="0" smtClean="0"/>
            <a:t>Program Compliance Manager</a:t>
          </a:r>
          <a:endParaRPr lang="en-US" b="0" dirty="0"/>
        </a:p>
      </dgm:t>
    </dgm:pt>
    <dgm:pt modelId="{9E2F5892-E627-4F49-8BCC-25122E98AA39}" type="parTrans" cxnId="{71AB20DE-7CA1-4E72-856C-D0C59194DD10}">
      <dgm:prSet>
        <dgm:style>
          <a:lnRef idx="1">
            <a:schemeClr val="dk1"/>
          </a:lnRef>
          <a:fillRef idx="0">
            <a:schemeClr val="dk1"/>
          </a:fillRef>
          <a:effectRef idx="0">
            <a:schemeClr val="dk1"/>
          </a:effectRef>
          <a:fontRef idx="minor">
            <a:schemeClr val="tx1"/>
          </a:fontRef>
        </dgm:style>
      </dgm:prSet>
      <dgm:spPr>
        <a:ln/>
      </dgm:spPr>
      <dgm:t>
        <a:bodyPr/>
        <a:lstStyle/>
        <a:p>
          <a:endParaRPr lang="en-US" b="0"/>
        </a:p>
      </dgm:t>
    </dgm:pt>
    <dgm:pt modelId="{C6DA2A2A-8640-4292-B1E1-C663B3995589}" type="sibTrans" cxnId="{71AB20DE-7CA1-4E72-856C-D0C59194DD10}">
      <dgm:prSet/>
      <dgm:spPr/>
      <dgm:t>
        <a:bodyPr/>
        <a:lstStyle/>
        <a:p>
          <a:endParaRPr lang="en-US" b="0"/>
        </a:p>
      </dgm:t>
    </dgm:pt>
    <dgm:pt modelId="{CCBBA241-0781-41B7-ACAD-D71AEC30E2EE}">
      <dgm:prSet/>
      <dgm:spPr>
        <a:solidFill>
          <a:srgbClr val="FFFF99"/>
        </a:solidFill>
        <a:ln>
          <a:solidFill>
            <a:srgbClr val="FFC000"/>
          </a:solidFill>
        </a:ln>
      </dgm:spPr>
      <dgm:t>
        <a:bodyPr/>
        <a:lstStyle/>
        <a:p>
          <a:r>
            <a:rPr lang="en-US" b="0" dirty="0" smtClean="0"/>
            <a:t>Validation Specialist</a:t>
          </a:r>
          <a:endParaRPr lang="en-US" b="0" dirty="0"/>
        </a:p>
      </dgm:t>
    </dgm:pt>
    <dgm:pt modelId="{ED308867-1194-4573-B39D-3CE057D79454}" type="parTrans" cxnId="{68C8BAEA-783D-4425-A534-924C6CA3124E}">
      <dgm:prSet>
        <dgm:style>
          <a:lnRef idx="1">
            <a:schemeClr val="dk1"/>
          </a:lnRef>
          <a:fillRef idx="0">
            <a:schemeClr val="dk1"/>
          </a:fillRef>
          <a:effectRef idx="0">
            <a:schemeClr val="dk1"/>
          </a:effectRef>
          <a:fontRef idx="minor">
            <a:schemeClr val="tx1"/>
          </a:fontRef>
        </dgm:style>
      </dgm:prSet>
      <dgm:spPr>
        <a:ln/>
      </dgm:spPr>
      <dgm:t>
        <a:bodyPr/>
        <a:lstStyle/>
        <a:p>
          <a:endParaRPr lang="en-US" b="0"/>
        </a:p>
      </dgm:t>
    </dgm:pt>
    <dgm:pt modelId="{FA96FA0D-1FBE-46EB-9ABD-5D888901DCB7}" type="sibTrans" cxnId="{68C8BAEA-783D-4425-A534-924C6CA3124E}">
      <dgm:prSet/>
      <dgm:spPr/>
      <dgm:t>
        <a:bodyPr/>
        <a:lstStyle/>
        <a:p>
          <a:endParaRPr lang="en-US" b="0"/>
        </a:p>
      </dgm:t>
    </dgm:pt>
    <dgm:pt modelId="{A2FED859-0DA6-4B88-87C0-14315AEEE094}">
      <dgm:prSet/>
      <dgm:spPr>
        <a:solidFill>
          <a:srgbClr val="FFFF99"/>
        </a:solidFill>
        <a:ln>
          <a:solidFill>
            <a:srgbClr val="FFC000"/>
          </a:solidFill>
        </a:ln>
      </dgm:spPr>
      <dgm:t>
        <a:bodyPr/>
        <a:lstStyle/>
        <a:p>
          <a:r>
            <a:rPr lang="en-US" b="0" dirty="0" smtClean="0"/>
            <a:t>Costing Specialist</a:t>
          </a:r>
          <a:endParaRPr lang="en-US" b="0" dirty="0"/>
        </a:p>
      </dgm:t>
    </dgm:pt>
    <dgm:pt modelId="{D205ECD4-A45F-45FC-ACF8-A8A0C19A34AE}" type="parTrans" cxnId="{8720A911-69C0-4561-A887-8C4984F11EDD}">
      <dgm:prSet>
        <dgm:style>
          <a:lnRef idx="1">
            <a:schemeClr val="dk1"/>
          </a:lnRef>
          <a:fillRef idx="0">
            <a:schemeClr val="dk1"/>
          </a:fillRef>
          <a:effectRef idx="0">
            <a:schemeClr val="dk1"/>
          </a:effectRef>
          <a:fontRef idx="minor">
            <a:schemeClr val="tx1"/>
          </a:fontRef>
        </dgm:style>
      </dgm:prSet>
      <dgm:spPr>
        <a:ln/>
      </dgm:spPr>
      <dgm:t>
        <a:bodyPr/>
        <a:lstStyle/>
        <a:p>
          <a:endParaRPr lang="en-US" b="0"/>
        </a:p>
      </dgm:t>
    </dgm:pt>
    <dgm:pt modelId="{0859D0BB-9B50-49C7-A249-8AB943B6F703}" type="sibTrans" cxnId="{8720A911-69C0-4561-A887-8C4984F11EDD}">
      <dgm:prSet/>
      <dgm:spPr/>
      <dgm:t>
        <a:bodyPr/>
        <a:lstStyle/>
        <a:p>
          <a:endParaRPr lang="en-US" b="0"/>
        </a:p>
      </dgm:t>
    </dgm:pt>
    <dgm:pt modelId="{4ED99DBF-1539-486E-94DA-932D6D8605A7}">
      <dgm:prSet/>
      <dgm:spPr>
        <a:solidFill>
          <a:srgbClr val="FFFF99"/>
        </a:solidFill>
        <a:ln>
          <a:solidFill>
            <a:srgbClr val="FFC000"/>
          </a:solidFill>
        </a:ln>
      </dgm:spPr>
      <dgm:t>
        <a:bodyPr/>
        <a:lstStyle/>
        <a:p>
          <a:r>
            <a:rPr lang="en-US" b="0" dirty="0" smtClean="0"/>
            <a:t>Technical Specialist</a:t>
          </a:r>
          <a:endParaRPr lang="en-US" b="0" dirty="0"/>
        </a:p>
      </dgm:t>
    </dgm:pt>
    <dgm:pt modelId="{544C203C-BFFE-48FA-9215-0C61421E6701}" type="parTrans" cxnId="{C0655425-8F7E-491F-B32C-8F3C2B2C514A}">
      <dgm:prSet>
        <dgm:style>
          <a:lnRef idx="1">
            <a:schemeClr val="dk1"/>
          </a:lnRef>
          <a:fillRef idx="0">
            <a:schemeClr val="dk1"/>
          </a:fillRef>
          <a:effectRef idx="0">
            <a:schemeClr val="dk1"/>
          </a:effectRef>
          <a:fontRef idx="minor">
            <a:schemeClr val="tx1"/>
          </a:fontRef>
        </dgm:style>
      </dgm:prSet>
      <dgm:spPr>
        <a:ln/>
      </dgm:spPr>
      <dgm:t>
        <a:bodyPr/>
        <a:lstStyle/>
        <a:p>
          <a:endParaRPr lang="en-US" b="0"/>
        </a:p>
      </dgm:t>
    </dgm:pt>
    <dgm:pt modelId="{D8651F67-B8A2-4489-9E21-36167CF02CFF}" type="sibTrans" cxnId="{C0655425-8F7E-491F-B32C-8F3C2B2C514A}">
      <dgm:prSet/>
      <dgm:spPr/>
      <dgm:t>
        <a:bodyPr/>
        <a:lstStyle/>
        <a:p>
          <a:endParaRPr lang="en-US" b="0"/>
        </a:p>
      </dgm:t>
    </dgm:pt>
    <dgm:pt modelId="{E3718897-4A4C-4F64-AB12-010E0E15F5BC}">
      <dgm:prSet/>
      <dgm:spPr>
        <a:solidFill>
          <a:srgbClr val="FFFF99"/>
        </a:solidFill>
        <a:ln>
          <a:solidFill>
            <a:srgbClr val="FFC000"/>
          </a:solidFill>
        </a:ln>
      </dgm:spPr>
      <dgm:t>
        <a:bodyPr/>
        <a:lstStyle/>
        <a:p>
          <a:r>
            <a:rPr lang="en-US" b="0" dirty="0" smtClean="0"/>
            <a:t>Document Integrity Unit Specialist</a:t>
          </a:r>
          <a:endParaRPr lang="en-US" b="0" dirty="0"/>
        </a:p>
      </dgm:t>
    </dgm:pt>
    <dgm:pt modelId="{A6E68992-2F60-4BDA-A869-732375450749}" type="parTrans" cxnId="{355DBF92-4583-40FE-B59A-CCB4E9CC2B0E}">
      <dgm:prSet>
        <dgm:style>
          <a:lnRef idx="1">
            <a:schemeClr val="dk1"/>
          </a:lnRef>
          <a:fillRef idx="0">
            <a:schemeClr val="dk1"/>
          </a:fillRef>
          <a:effectRef idx="0">
            <a:schemeClr val="dk1"/>
          </a:effectRef>
          <a:fontRef idx="minor">
            <a:schemeClr val="tx1"/>
          </a:fontRef>
        </dgm:style>
      </dgm:prSet>
      <dgm:spPr>
        <a:ln/>
      </dgm:spPr>
      <dgm:t>
        <a:bodyPr/>
        <a:lstStyle/>
        <a:p>
          <a:endParaRPr lang="en-US" b="0"/>
        </a:p>
      </dgm:t>
    </dgm:pt>
    <dgm:pt modelId="{75EE115A-38F7-41D2-BEE1-5916C1C4CDDD}" type="sibTrans" cxnId="{355DBF92-4583-40FE-B59A-CCB4E9CC2B0E}">
      <dgm:prSet/>
      <dgm:spPr/>
      <dgm:t>
        <a:bodyPr/>
        <a:lstStyle/>
        <a:p>
          <a:endParaRPr lang="en-US" b="0"/>
        </a:p>
      </dgm:t>
    </dgm:pt>
    <dgm:pt modelId="{9CBFC29F-E3C9-4E93-AD04-101DF84D501A}">
      <dgm:prSet/>
      <dgm:spPr>
        <a:solidFill>
          <a:srgbClr val="FFFF99"/>
        </a:solidFill>
        <a:ln>
          <a:solidFill>
            <a:srgbClr val="FFC000"/>
          </a:solidFill>
        </a:ln>
      </dgm:spPr>
      <dgm:t>
        <a:bodyPr/>
        <a:lstStyle/>
        <a:p>
          <a:r>
            <a:rPr lang="en-US" b="0" dirty="0" smtClean="0"/>
            <a:t>Quality Assurance Specialist</a:t>
          </a:r>
          <a:endParaRPr lang="en-US" b="0" dirty="0"/>
        </a:p>
      </dgm:t>
    </dgm:pt>
    <dgm:pt modelId="{780AAD81-EABA-4604-A355-5F9756F55D69}" type="parTrans" cxnId="{E1B3DC8F-8C55-4ED5-945A-365A38EFFCDA}">
      <dgm:prSet>
        <dgm:style>
          <a:lnRef idx="1">
            <a:schemeClr val="dk1"/>
          </a:lnRef>
          <a:fillRef idx="0">
            <a:schemeClr val="dk1"/>
          </a:fillRef>
          <a:effectRef idx="0">
            <a:schemeClr val="dk1"/>
          </a:effectRef>
          <a:fontRef idx="minor">
            <a:schemeClr val="tx1"/>
          </a:fontRef>
        </dgm:style>
      </dgm:prSet>
      <dgm:spPr>
        <a:ln/>
      </dgm:spPr>
      <dgm:t>
        <a:bodyPr/>
        <a:lstStyle/>
        <a:p>
          <a:endParaRPr lang="en-US" b="0"/>
        </a:p>
      </dgm:t>
    </dgm:pt>
    <dgm:pt modelId="{7AC100BE-3351-49E0-A41B-99696D7C32CC}" type="sibTrans" cxnId="{E1B3DC8F-8C55-4ED5-945A-365A38EFFCDA}">
      <dgm:prSet/>
      <dgm:spPr/>
      <dgm:t>
        <a:bodyPr/>
        <a:lstStyle/>
        <a:p>
          <a:endParaRPr lang="en-US" b="0"/>
        </a:p>
      </dgm:t>
    </dgm:pt>
    <dgm:pt modelId="{7D34FA72-48EC-4E9A-A74F-FCB53E46F157}">
      <dgm:prSet/>
      <dgm:spPr>
        <a:solidFill>
          <a:srgbClr val="FFFF99"/>
        </a:solidFill>
        <a:ln>
          <a:solidFill>
            <a:srgbClr val="FFC000"/>
          </a:solidFill>
        </a:ln>
      </dgm:spPr>
      <dgm:t>
        <a:bodyPr/>
        <a:lstStyle/>
        <a:p>
          <a:r>
            <a:rPr lang="en-US" b="0" dirty="0" smtClean="0"/>
            <a:t>Hazard Mitigation Liaison</a:t>
          </a:r>
          <a:endParaRPr lang="en-US" b="0" dirty="0"/>
        </a:p>
      </dgm:t>
    </dgm:pt>
    <dgm:pt modelId="{F4009AC0-3006-4618-8A26-1E97339E7719}" type="parTrans" cxnId="{72B8A51B-F97B-4735-AEC6-646887A216B5}">
      <dgm:prSet>
        <dgm:style>
          <a:lnRef idx="1">
            <a:schemeClr val="dk1"/>
          </a:lnRef>
          <a:fillRef idx="0">
            <a:schemeClr val="dk1"/>
          </a:fillRef>
          <a:effectRef idx="0">
            <a:schemeClr val="dk1"/>
          </a:effectRef>
          <a:fontRef idx="minor">
            <a:schemeClr val="tx1"/>
          </a:fontRef>
        </dgm:style>
      </dgm:prSet>
      <dgm:spPr>
        <a:ln/>
      </dgm:spPr>
      <dgm:t>
        <a:bodyPr/>
        <a:lstStyle/>
        <a:p>
          <a:endParaRPr lang="en-US" b="0"/>
        </a:p>
      </dgm:t>
    </dgm:pt>
    <dgm:pt modelId="{C3D2951A-EE0D-428E-8DF6-66677E4E561E}" type="sibTrans" cxnId="{72B8A51B-F97B-4735-AEC6-646887A216B5}">
      <dgm:prSet/>
      <dgm:spPr/>
      <dgm:t>
        <a:bodyPr/>
        <a:lstStyle/>
        <a:p>
          <a:endParaRPr lang="en-US" b="0"/>
        </a:p>
      </dgm:t>
    </dgm:pt>
    <dgm:pt modelId="{E008A0C9-C6DC-4B57-89C4-598F4EE098AC}">
      <dgm:prSet/>
      <dgm:spPr>
        <a:solidFill>
          <a:srgbClr val="FFFF99"/>
        </a:solidFill>
        <a:ln>
          <a:solidFill>
            <a:srgbClr val="FFC000"/>
          </a:solidFill>
        </a:ln>
      </dgm:spPr>
      <dgm:t>
        <a:bodyPr/>
        <a:lstStyle/>
        <a:p>
          <a:r>
            <a:rPr lang="en-US" b="0" dirty="0" smtClean="0"/>
            <a:t>EHP Liaison</a:t>
          </a:r>
          <a:endParaRPr lang="en-US" b="0" dirty="0"/>
        </a:p>
      </dgm:t>
    </dgm:pt>
    <dgm:pt modelId="{603343DD-89E1-4DE4-B97A-5E7756A48F70}" type="parTrans" cxnId="{28962B25-8E24-4CE9-9FBA-B83E3D1E49EB}">
      <dgm:prSet>
        <dgm:style>
          <a:lnRef idx="1">
            <a:schemeClr val="dk1"/>
          </a:lnRef>
          <a:fillRef idx="0">
            <a:schemeClr val="dk1"/>
          </a:fillRef>
          <a:effectRef idx="0">
            <a:schemeClr val="dk1"/>
          </a:effectRef>
          <a:fontRef idx="minor">
            <a:schemeClr val="tx1"/>
          </a:fontRef>
        </dgm:style>
      </dgm:prSet>
      <dgm:spPr>
        <a:ln/>
      </dgm:spPr>
      <dgm:t>
        <a:bodyPr/>
        <a:lstStyle/>
        <a:p>
          <a:endParaRPr lang="en-US" b="0"/>
        </a:p>
      </dgm:t>
    </dgm:pt>
    <dgm:pt modelId="{88A073A8-D6D7-4587-B1DD-08214126298F}" type="sibTrans" cxnId="{28962B25-8E24-4CE9-9FBA-B83E3D1E49EB}">
      <dgm:prSet/>
      <dgm:spPr/>
      <dgm:t>
        <a:bodyPr/>
        <a:lstStyle/>
        <a:p>
          <a:endParaRPr lang="en-US" b="0"/>
        </a:p>
      </dgm:t>
    </dgm:pt>
    <dgm:pt modelId="{745EE5D3-6CA3-492D-BEFD-135BB9667E45}">
      <dgm:prSet/>
      <dgm:spPr>
        <a:solidFill>
          <a:srgbClr val="FFFF99"/>
        </a:solidFill>
        <a:ln>
          <a:solidFill>
            <a:srgbClr val="FFC000"/>
          </a:solidFill>
        </a:ln>
      </dgm:spPr>
      <dgm:t>
        <a:bodyPr/>
        <a:lstStyle/>
        <a:p>
          <a:r>
            <a:rPr lang="en-US" b="0" dirty="0" smtClean="0"/>
            <a:t>Insurance Specialist</a:t>
          </a:r>
          <a:endParaRPr lang="en-US" b="0" dirty="0"/>
        </a:p>
      </dgm:t>
    </dgm:pt>
    <dgm:pt modelId="{62ACD731-170D-4B49-9E3C-6EBA949738EF}" type="parTrans" cxnId="{39AEB2C5-D6F4-423C-AD94-46A9C2EBD0E2}">
      <dgm:prSet>
        <dgm:style>
          <a:lnRef idx="1">
            <a:schemeClr val="dk1"/>
          </a:lnRef>
          <a:fillRef idx="0">
            <a:schemeClr val="dk1"/>
          </a:fillRef>
          <a:effectRef idx="0">
            <a:schemeClr val="dk1"/>
          </a:effectRef>
          <a:fontRef idx="minor">
            <a:schemeClr val="tx1"/>
          </a:fontRef>
        </dgm:style>
      </dgm:prSet>
      <dgm:spPr>
        <a:ln/>
      </dgm:spPr>
      <dgm:t>
        <a:bodyPr/>
        <a:lstStyle/>
        <a:p>
          <a:endParaRPr lang="en-US" b="0"/>
        </a:p>
      </dgm:t>
    </dgm:pt>
    <dgm:pt modelId="{E0D0A81B-67AF-4936-BF43-CF92D30E15CC}" type="sibTrans" cxnId="{39AEB2C5-D6F4-423C-AD94-46A9C2EBD0E2}">
      <dgm:prSet/>
      <dgm:spPr/>
      <dgm:t>
        <a:bodyPr/>
        <a:lstStyle/>
        <a:p>
          <a:endParaRPr lang="en-US" b="0"/>
        </a:p>
      </dgm:t>
    </dgm:pt>
    <dgm:pt modelId="{19F6957F-F8DE-4CD4-BEA2-8211DE906EE3}">
      <dgm:prSet/>
      <dgm:spPr>
        <a:solidFill>
          <a:srgbClr val="FFFF99"/>
        </a:solidFill>
        <a:ln>
          <a:solidFill>
            <a:srgbClr val="FFC000"/>
          </a:solidFill>
        </a:ln>
      </dgm:spPr>
      <dgm:t>
        <a:bodyPr/>
        <a:lstStyle/>
        <a:p>
          <a:r>
            <a:rPr lang="en-US" b="0" dirty="0" smtClean="0"/>
            <a:t>PA Consolidated Resource Center Director</a:t>
          </a:r>
          <a:endParaRPr lang="en-US" b="0" dirty="0"/>
        </a:p>
      </dgm:t>
    </dgm:pt>
    <dgm:pt modelId="{20B0542E-9B2B-412D-954B-E295D2DF04BB}" type="parTrans" cxnId="{069629B3-0E23-4799-91BF-030E53F33B86}">
      <dgm:prSet/>
      <dgm:spPr/>
      <dgm:t>
        <a:bodyPr/>
        <a:lstStyle/>
        <a:p>
          <a:endParaRPr lang="en-US" b="0"/>
        </a:p>
      </dgm:t>
    </dgm:pt>
    <dgm:pt modelId="{F644AB68-7CE3-4FC3-A583-48E636B34387}" type="sibTrans" cxnId="{069629B3-0E23-4799-91BF-030E53F33B86}">
      <dgm:prSet/>
      <dgm:spPr/>
      <dgm:t>
        <a:bodyPr/>
        <a:lstStyle/>
        <a:p>
          <a:endParaRPr lang="en-US" b="0"/>
        </a:p>
      </dgm:t>
    </dgm:pt>
    <dgm:pt modelId="{20B99501-1366-499E-B7A5-07A6ECF3BAF6}" type="pres">
      <dgm:prSet presAssocID="{C2D091C6-35BB-422C-8382-C0A0B06B5545}" presName="hierChild1" presStyleCnt="0">
        <dgm:presLayoutVars>
          <dgm:orgChart val="1"/>
          <dgm:chPref val="1"/>
          <dgm:dir/>
          <dgm:animOne val="branch"/>
          <dgm:animLvl val="lvl"/>
          <dgm:resizeHandles/>
        </dgm:presLayoutVars>
      </dgm:prSet>
      <dgm:spPr/>
      <dgm:t>
        <a:bodyPr/>
        <a:lstStyle/>
        <a:p>
          <a:endParaRPr lang="en-US"/>
        </a:p>
      </dgm:t>
    </dgm:pt>
    <dgm:pt modelId="{83CE4129-90A2-4BC9-95DA-B2EAFCEE3375}" type="pres">
      <dgm:prSet presAssocID="{19F6957F-F8DE-4CD4-BEA2-8211DE906EE3}" presName="hierRoot1" presStyleCnt="0">
        <dgm:presLayoutVars>
          <dgm:hierBranch val="init"/>
        </dgm:presLayoutVars>
      </dgm:prSet>
      <dgm:spPr/>
    </dgm:pt>
    <dgm:pt modelId="{7EA80726-9B15-4328-97B5-14C008175CDD}" type="pres">
      <dgm:prSet presAssocID="{19F6957F-F8DE-4CD4-BEA2-8211DE906EE3}" presName="rootComposite1" presStyleCnt="0"/>
      <dgm:spPr/>
    </dgm:pt>
    <dgm:pt modelId="{7493D612-F2B3-4320-AE8B-1B8EB04F5982}" type="pres">
      <dgm:prSet presAssocID="{19F6957F-F8DE-4CD4-BEA2-8211DE906EE3}" presName="rootText1" presStyleLbl="node0" presStyleIdx="0" presStyleCnt="1" custScaleX="168677">
        <dgm:presLayoutVars>
          <dgm:chPref val="3"/>
        </dgm:presLayoutVars>
      </dgm:prSet>
      <dgm:spPr/>
      <dgm:t>
        <a:bodyPr/>
        <a:lstStyle/>
        <a:p>
          <a:endParaRPr lang="en-US"/>
        </a:p>
      </dgm:t>
    </dgm:pt>
    <dgm:pt modelId="{E63F97C4-4079-4599-B5AB-DADC7A5B9909}" type="pres">
      <dgm:prSet presAssocID="{19F6957F-F8DE-4CD4-BEA2-8211DE906EE3}" presName="rootConnector1" presStyleLbl="node1" presStyleIdx="0" presStyleCnt="0"/>
      <dgm:spPr/>
      <dgm:t>
        <a:bodyPr/>
        <a:lstStyle/>
        <a:p>
          <a:endParaRPr lang="en-US"/>
        </a:p>
      </dgm:t>
    </dgm:pt>
    <dgm:pt modelId="{BF4DF684-446B-4A77-82B4-9275EFBA4A64}" type="pres">
      <dgm:prSet presAssocID="{19F6957F-F8DE-4CD4-BEA2-8211DE906EE3}" presName="hierChild2" presStyleCnt="0"/>
      <dgm:spPr/>
    </dgm:pt>
    <dgm:pt modelId="{D471DBCA-014D-41A6-A7C0-D8C89A718E49}" type="pres">
      <dgm:prSet presAssocID="{91CFA6E3-07DB-4D04-9B56-DE781506607B}" presName="Name37" presStyleLbl="parChTrans1D2" presStyleIdx="0" presStyleCnt="1"/>
      <dgm:spPr/>
      <dgm:t>
        <a:bodyPr/>
        <a:lstStyle/>
        <a:p>
          <a:endParaRPr lang="en-US"/>
        </a:p>
      </dgm:t>
    </dgm:pt>
    <dgm:pt modelId="{05A262AD-4053-47AF-ADF6-C50568926FFB}" type="pres">
      <dgm:prSet presAssocID="{90895B73-96AA-4932-AD30-B183F4077CA4}" presName="hierRoot2" presStyleCnt="0">
        <dgm:presLayoutVars>
          <dgm:hierBranch val="init"/>
        </dgm:presLayoutVars>
      </dgm:prSet>
      <dgm:spPr/>
    </dgm:pt>
    <dgm:pt modelId="{37B37A30-29E7-4628-BA21-513AADC28579}" type="pres">
      <dgm:prSet presAssocID="{90895B73-96AA-4932-AD30-B183F4077CA4}" presName="rootComposite" presStyleCnt="0"/>
      <dgm:spPr/>
    </dgm:pt>
    <dgm:pt modelId="{431476BC-AA50-4C21-BBBE-68B4F77FCA6D}" type="pres">
      <dgm:prSet presAssocID="{90895B73-96AA-4932-AD30-B183F4077CA4}" presName="rootText" presStyleLbl="node2" presStyleIdx="0" presStyleCnt="1" custScaleX="168677">
        <dgm:presLayoutVars>
          <dgm:chPref val="3"/>
        </dgm:presLayoutVars>
      </dgm:prSet>
      <dgm:spPr/>
      <dgm:t>
        <a:bodyPr/>
        <a:lstStyle/>
        <a:p>
          <a:endParaRPr lang="en-US"/>
        </a:p>
      </dgm:t>
    </dgm:pt>
    <dgm:pt modelId="{C2CB0FF6-787B-4881-98A8-2EC56F439DB0}" type="pres">
      <dgm:prSet presAssocID="{90895B73-96AA-4932-AD30-B183F4077CA4}" presName="rootConnector" presStyleLbl="node2" presStyleIdx="0" presStyleCnt="1"/>
      <dgm:spPr/>
      <dgm:t>
        <a:bodyPr/>
        <a:lstStyle/>
        <a:p>
          <a:endParaRPr lang="en-US"/>
        </a:p>
      </dgm:t>
    </dgm:pt>
    <dgm:pt modelId="{614E2CF8-4D89-4385-B24D-981BC8AB0C0A}" type="pres">
      <dgm:prSet presAssocID="{90895B73-96AA-4932-AD30-B183F4077CA4}" presName="hierChild4" presStyleCnt="0"/>
      <dgm:spPr/>
    </dgm:pt>
    <dgm:pt modelId="{F3AFD2FD-A0EA-4095-B9DC-0E6D15BFC0EE}" type="pres">
      <dgm:prSet presAssocID="{42AA07F7-CA02-4FAC-B97B-D1E97CADB3D7}" presName="Name37" presStyleLbl="parChTrans1D3" presStyleIdx="0" presStyleCnt="5"/>
      <dgm:spPr/>
      <dgm:t>
        <a:bodyPr/>
        <a:lstStyle/>
        <a:p>
          <a:endParaRPr lang="en-US"/>
        </a:p>
      </dgm:t>
    </dgm:pt>
    <dgm:pt modelId="{8696F363-8843-48E4-A981-588456169D89}" type="pres">
      <dgm:prSet presAssocID="{ACCBB0F8-5D98-4B7A-A323-A7999D43B8A3}" presName="hierRoot2" presStyleCnt="0">
        <dgm:presLayoutVars>
          <dgm:hierBranch val="init"/>
        </dgm:presLayoutVars>
      </dgm:prSet>
      <dgm:spPr/>
    </dgm:pt>
    <dgm:pt modelId="{5AE7BC70-775C-4EF9-ADA9-811DD00B5BDB}" type="pres">
      <dgm:prSet presAssocID="{ACCBB0F8-5D98-4B7A-A323-A7999D43B8A3}" presName="rootComposite" presStyleCnt="0"/>
      <dgm:spPr/>
    </dgm:pt>
    <dgm:pt modelId="{9177EDB8-DBAF-4F69-B1E6-462DCF047797}" type="pres">
      <dgm:prSet presAssocID="{ACCBB0F8-5D98-4B7A-A323-A7999D43B8A3}" presName="rootText" presStyleLbl="node3" presStyleIdx="0" presStyleCnt="5" custScaleX="144771">
        <dgm:presLayoutVars>
          <dgm:chPref val="3"/>
        </dgm:presLayoutVars>
      </dgm:prSet>
      <dgm:spPr/>
      <dgm:t>
        <a:bodyPr/>
        <a:lstStyle/>
        <a:p>
          <a:endParaRPr lang="en-US"/>
        </a:p>
      </dgm:t>
    </dgm:pt>
    <dgm:pt modelId="{38162134-6189-48E6-BA7B-1E8513893083}" type="pres">
      <dgm:prSet presAssocID="{ACCBB0F8-5D98-4B7A-A323-A7999D43B8A3}" presName="rootConnector" presStyleLbl="node3" presStyleIdx="0" presStyleCnt="5"/>
      <dgm:spPr/>
      <dgm:t>
        <a:bodyPr/>
        <a:lstStyle/>
        <a:p>
          <a:endParaRPr lang="en-US"/>
        </a:p>
      </dgm:t>
    </dgm:pt>
    <dgm:pt modelId="{357F1582-0D14-4A30-BFCE-8B54DE15BF2C}" type="pres">
      <dgm:prSet presAssocID="{ACCBB0F8-5D98-4B7A-A323-A7999D43B8A3}" presName="hierChild4" presStyleCnt="0"/>
      <dgm:spPr/>
    </dgm:pt>
    <dgm:pt modelId="{7138EDEB-A029-471D-888F-4F76A26FB60B}" type="pres">
      <dgm:prSet presAssocID="{ED308867-1194-4573-B39D-3CE057D79454}" presName="Name37" presStyleLbl="parChTrans1D4" presStyleIdx="0" presStyleCnt="8"/>
      <dgm:spPr/>
      <dgm:t>
        <a:bodyPr/>
        <a:lstStyle/>
        <a:p>
          <a:endParaRPr lang="en-US"/>
        </a:p>
      </dgm:t>
    </dgm:pt>
    <dgm:pt modelId="{0D75D085-675F-459D-B7AE-B28DF21B3CAF}" type="pres">
      <dgm:prSet presAssocID="{CCBBA241-0781-41B7-ACAD-D71AEC30E2EE}" presName="hierRoot2" presStyleCnt="0">
        <dgm:presLayoutVars>
          <dgm:hierBranch val="init"/>
        </dgm:presLayoutVars>
      </dgm:prSet>
      <dgm:spPr/>
    </dgm:pt>
    <dgm:pt modelId="{3ED0EB71-84CA-4C91-902D-93DBCE4344E3}" type="pres">
      <dgm:prSet presAssocID="{CCBBA241-0781-41B7-ACAD-D71AEC30E2EE}" presName="rootComposite" presStyleCnt="0"/>
      <dgm:spPr/>
    </dgm:pt>
    <dgm:pt modelId="{30463066-2E1D-470B-97B9-3EE7C4D34413}" type="pres">
      <dgm:prSet presAssocID="{CCBBA241-0781-41B7-ACAD-D71AEC30E2EE}" presName="rootText" presStyleLbl="node4" presStyleIdx="0" presStyleCnt="8">
        <dgm:presLayoutVars>
          <dgm:chPref val="3"/>
        </dgm:presLayoutVars>
      </dgm:prSet>
      <dgm:spPr/>
      <dgm:t>
        <a:bodyPr/>
        <a:lstStyle/>
        <a:p>
          <a:endParaRPr lang="en-US"/>
        </a:p>
      </dgm:t>
    </dgm:pt>
    <dgm:pt modelId="{FDA56C4E-42E6-41E8-95BF-51DE709F2FBD}" type="pres">
      <dgm:prSet presAssocID="{CCBBA241-0781-41B7-ACAD-D71AEC30E2EE}" presName="rootConnector" presStyleLbl="node4" presStyleIdx="0" presStyleCnt="8"/>
      <dgm:spPr/>
      <dgm:t>
        <a:bodyPr/>
        <a:lstStyle/>
        <a:p>
          <a:endParaRPr lang="en-US"/>
        </a:p>
      </dgm:t>
    </dgm:pt>
    <dgm:pt modelId="{E5887197-CF96-4AB8-9863-E829B7539A7E}" type="pres">
      <dgm:prSet presAssocID="{CCBBA241-0781-41B7-ACAD-D71AEC30E2EE}" presName="hierChild4" presStyleCnt="0"/>
      <dgm:spPr/>
    </dgm:pt>
    <dgm:pt modelId="{E3801294-C2A1-44B7-8D3D-04809405733C}" type="pres">
      <dgm:prSet presAssocID="{CCBBA241-0781-41B7-ACAD-D71AEC30E2EE}" presName="hierChild5" presStyleCnt="0"/>
      <dgm:spPr/>
    </dgm:pt>
    <dgm:pt modelId="{102676E3-37E9-48ED-8239-8B81A4A795F6}" type="pres">
      <dgm:prSet presAssocID="{ACCBB0F8-5D98-4B7A-A323-A7999D43B8A3}" presName="hierChild5" presStyleCnt="0"/>
      <dgm:spPr/>
    </dgm:pt>
    <dgm:pt modelId="{188F8875-533A-49B4-960D-C02E7F79AA3A}" type="pres">
      <dgm:prSet presAssocID="{A74184FE-E924-4FD2-BB19-7D3263B84D0A}" presName="Name37" presStyleLbl="parChTrans1D3" presStyleIdx="1" presStyleCnt="5"/>
      <dgm:spPr/>
      <dgm:t>
        <a:bodyPr/>
        <a:lstStyle/>
        <a:p>
          <a:endParaRPr lang="en-US"/>
        </a:p>
      </dgm:t>
    </dgm:pt>
    <dgm:pt modelId="{704CC108-2835-43D3-8FE6-AF307A534F5C}" type="pres">
      <dgm:prSet presAssocID="{8E7FB1E7-1859-4EF7-B635-2123288B61EF}" presName="hierRoot2" presStyleCnt="0">
        <dgm:presLayoutVars>
          <dgm:hierBranch val="init"/>
        </dgm:presLayoutVars>
      </dgm:prSet>
      <dgm:spPr/>
    </dgm:pt>
    <dgm:pt modelId="{092A865F-0E70-4C4D-9C1A-620355C4B729}" type="pres">
      <dgm:prSet presAssocID="{8E7FB1E7-1859-4EF7-B635-2123288B61EF}" presName="rootComposite" presStyleCnt="0"/>
      <dgm:spPr/>
    </dgm:pt>
    <dgm:pt modelId="{0D1F60FF-B403-4B53-8693-C10CF40F95FA}" type="pres">
      <dgm:prSet presAssocID="{8E7FB1E7-1859-4EF7-B635-2123288B61EF}" presName="rootText" presStyleLbl="node3" presStyleIdx="1" presStyleCnt="5" custScaleX="144771">
        <dgm:presLayoutVars>
          <dgm:chPref val="3"/>
        </dgm:presLayoutVars>
      </dgm:prSet>
      <dgm:spPr/>
      <dgm:t>
        <a:bodyPr/>
        <a:lstStyle/>
        <a:p>
          <a:endParaRPr lang="en-US"/>
        </a:p>
      </dgm:t>
    </dgm:pt>
    <dgm:pt modelId="{A2298137-49B1-45DC-8AEA-90763F467148}" type="pres">
      <dgm:prSet presAssocID="{8E7FB1E7-1859-4EF7-B635-2123288B61EF}" presName="rootConnector" presStyleLbl="node3" presStyleIdx="1" presStyleCnt="5"/>
      <dgm:spPr/>
      <dgm:t>
        <a:bodyPr/>
        <a:lstStyle/>
        <a:p>
          <a:endParaRPr lang="en-US"/>
        </a:p>
      </dgm:t>
    </dgm:pt>
    <dgm:pt modelId="{038EA7D1-043A-4A47-AE73-529E1C286E78}" type="pres">
      <dgm:prSet presAssocID="{8E7FB1E7-1859-4EF7-B635-2123288B61EF}" presName="hierChild4" presStyleCnt="0"/>
      <dgm:spPr/>
    </dgm:pt>
    <dgm:pt modelId="{8F59AEE7-48B2-437C-9E53-170A8499EBC7}" type="pres">
      <dgm:prSet presAssocID="{D205ECD4-A45F-45FC-ACF8-A8A0C19A34AE}" presName="Name37" presStyleLbl="parChTrans1D4" presStyleIdx="1" presStyleCnt="8"/>
      <dgm:spPr/>
      <dgm:t>
        <a:bodyPr/>
        <a:lstStyle/>
        <a:p>
          <a:endParaRPr lang="en-US"/>
        </a:p>
      </dgm:t>
    </dgm:pt>
    <dgm:pt modelId="{5743C7C0-1BF5-406C-9F88-C8704525B5A8}" type="pres">
      <dgm:prSet presAssocID="{A2FED859-0DA6-4B88-87C0-14315AEEE094}" presName="hierRoot2" presStyleCnt="0">
        <dgm:presLayoutVars>
          <dgm:hierBranch val="init"/>
        </dgm:presLayoutVars>
      </dgm:prSet>
      <dgm:spPr/>
    </dgm:pt>
    <dgm:pt modelId="{7691061E-69D5-447F-BC02-5EAF308F05D0}" type="pres">
      <dgm:prSet presAssocID="{A2FED859-0DA6-4B88-87C0-14315AEEE094}" presName="rootComposite" presStyleCnt="0"/>
      <dgm:spPr/>
    </dgm:pt>
    <dgm:pt modelId="{2CCAEBD3-6B20-49CE-96AA-62AE506FE291}" type="pres">
      <dgm:prSet presAssocID="{A2FED859-0DA6-4B88-87C0-14315AEEE094}" presName="rootText" presStyleLbl="node4" presStyleIdx="1" presStyleCnt="8">
        <dgm:presLayoutVars>
          <dgm:chPref val="3"/>
        </dgm:presLayoutVars>
      </dgm:prSet>
      <dgm:spPr/>
      <dgm:t>
        <a:bodyPr/>
        <a:lstStyle/>
        <a:p>
          <a:endParaRPr lang="en-US"/>
        </a:p>
      </dgm:t>
    </dgm:pt>
    <dgm:pt modelId="{F11CEE62-E95C-4EB6-A87E-FB94F1A79FEC}" type="pres">
      <dgm:prSet presAssocID="{A2FED859-0DA6-4B88-87C0-14315AEEE094}" presName="rootConnector" presStyleLbl="node4" presStyleIdx="1" presStyleCnt="8"/>
      <dgm:spPr/>
      <dgm:t>
        <a:bodyPr/>
        <a:lstStyle/>
        <a:p>
          <a:endParaRPr lang="en-US"/>
        </a:p>
      </dgm:t>
    </dgm:pt>
    <dgm:pt modelId="{DFB9DDA4-F52B-4E08-8C94-500FD1847185}" type="pres">
      <dgm:prSet presAssocID="{A2FED859-0DA6-4B88-87C0-14315AEEE094}" presName="hierChild4" presStyleCnt="0"/>
      <dgm:spPr/>
    </dgm:pt>
    <dgm:pt modelId="{D00B6C8B-1383-4F30-A99C-57EAD02240C6}" type="pres">
      <dgm:prSet presAssocID="{A2FED859-0DA6-4B88-87C0-14315AEEE094}" presName="hierChild5" presStyleCnt="0"/>
      <dgm:spPr/>
    </dgm:pt>
    <dgm:pt modelId="{1CD21215-FF1E-4537-BF85-8D23CC0E1798}" type="pres">
      <dgm:prSet presAssocID="{8E7FB1E7-1859-4EF7-B635-2123288B61EF}" presName="hierChild5" presStyleCnt="0"/>
      <dgm:spPr/>
    </dgm:pt>
    <dgm:pt modelId="{769B6FF3-9A6E-4E93-8273-4D1960ED2C13}" type="pres">
      <dgm:prSet presAssocID="{B0E9F759-E1AB-4F39-B668-62D6D6C06476}" presName="Name37" presStyleLbl="parChTrans1D3" presStyleIdx="2" presStyleCnt="5"/>
      <dgm:spPr/>
      <dgm:t>
        <a:bodyPr/>
        <a:lstStyle/>
        <a:p>
          <a:endParaRPr lang="en-US"/>
        </a:p>
      </dgm:t>
    </dgm:pt>
    <dgm:pt modelId="{B041223F-F4D6-4FC4-B393-CFCABB643F77}" type="pres">
      <dgm:prSet presAssocID="{A089AAE2-B0E6-4F77-A84B-95BA23339C9B}" presName="hierRoot2" presStyleCnt="0">
        <dgm:presLayoutVars>
          <dgm:hierBranch val="init"/>
        </dgm:presLayoutVars>
      </dgm:prSet>
      <dgm:spPr/>
    </dgm:pt>
    <dgm:pt modelId="{DF5A82CE-C074-469D-81DB-6356F4E7629C}" type="pres">
      <dgm:prSet presAssocID="{A089AAE2-B0E6-4F77-A84B-95BA23339C9B}" presName="rootComposite" presStyleCnt="0"/>
      <dgm:spPr/>
    </dgm:pt>
    <dgm:pt modelId="{B4484945-59FA-4D17-A313-B0C45BCEFC60}" type="pres">
      <dgm:prSet presAssocID="{A089AAE2-B0E6-4F77-A84B-95BA23339C9B}" presName="rootText" presStyleLbl="node3" presStyleIdx="2" presStyleCnt="5" custScaleX="144771">
        <dgm:presLayoutVars>
          <dgm:chPref val="3"/>
        </dgm:presLayoutVars>
      </dgm:prSet>
      <dgm:spPr/>
      <dgm:t>
        <a:bodyPr/>
        <a:lstStyle/>
        <a:p>
          <a:endParaRPr lang="en-US"/>
        </a:p>
      </dgm:t>
    </dgm:pt>
    <dgm:pt modelId="{D51047EA-E240-441B-8AF4-6982F7B10D40}" type="pres">
      <dgm:prSet presAssocID="{A089AAE2-B0E6-4F77-A84B-95BA23339C9B}" presName="rootConnector" presStyleLbl="node3" presStyleIdx="2" presStyleCnt="5"/>
      <dgm:spPr/>
      <dgm:t>
        <a:bodyPr/>
        <a:lstStyle/>
        <a:p>
          <a:endParaRPr lang="en-US"/>
        </a:p>
      </dgm:t>
    </dgm:pt>
    <dgm:pt modelId="{614FB7FD-3FAC-4548-9952-8459BAF944E4}" type="pres">
      <dgm:prSet presAssocID="{A089AAE2-B0E6-4F77-A84B-95BA23339C9B}" presName="hierChild4" presStyleCnt="0"/>
      <dgm:spPr/>
    </dgm:pt>
    <dgm:pt modelId="{5957E3F5-1B70-4EFF-AD60-59CA9EB38682}" type="pres">
      <dgm:prSet presAssocID="{544C203C-BFFE-48FA-9215-0C61421E6701}" presName="Name37" presStyleLbl="parChTrans1D4" presStyleIdx="2" presStyleCnt="8"/>
      <dgm:spPr/>
      <dgm:t>
        <a:bodyPr/>
        <a:lstStyle/>
        <a:p>
          <a:endParaRPr lang="en-US"/>
        </a:p>
      </dgm:t>
    </dgm:pt>
    <dgm:pt modelId="{324DC9E4-2524-48EC-AD0B-AEA9C44A6B03}" type="pres">
      <dgm:prSet presAssocID="{4ED99DBF-1539-486E-94DA-932D6D8605A7}" presName="hierRoot2" presStyleCnt="0">
        <dgm:presLayoutVars>
          <dgm:hierBranch val="init"/>
        </dgm:presLayoutVars>
      </dgm:prSet>
      <dgm:spPr/>
    </dgm:pt>
    <dgm:pt modelId="{6B88B041-4CE7-4BE1-B71B-9FB1DF45990A}" type="pres">
      <dgm:prSet presAssocID="{4ED99DBF-1539-486E-94DA-932D6D8605A7}" presName="rootComposite" presStyleCnt="0"/>
      <dgm:spPr/>
    </dgm:pt>
    <dgm:pt modelId="{EBD6BE4A-3447-4088-B0EE-CA18AA29C13C}" type="pres">
      <dgm:prSet presAssocID="{4ED99DBF-1539-486E-94DA-932D6D8605A7}" presName="rootText" presStyleLbl="node4" presStyleIdx="2" presStyleCnt="8">
        <dgm:presLayoutVars>
          <dgm:chPref val="3"/>
        </dgm:presLayoutVars>
      </dgm:prSet>
      <dgm:spPr/>
      <dgm:t>
        <a:bodyPr/>
        <a:lstStyle/>
        <a:p>
          <a:endParaRPr lang="en-US"/>
        </a:p>
      </dgm:t>
    </dgm:pt>
    <dgm:pt modelId="{BF245610-E50F-4E95-BF99-5E9E57F90E76}" type="pres">
      <dgm:prSet presAssocID="{4ED99DBF-1539-486E-94DA-932D6D8605A7}" presName="rootConnector" presStyleLbl="node4" presStyleIdx="2" presStyleCnt="8"/>
      <dgm:spPr/>
      <dgm:t>
        <a:bodyPr/>
        <a:lstStyle/>
        <a:p>
          <a:endParaRPr lang="en-US"/>
        </a:p>
      </dgm:t>
    </dgm:pt>
    <dgm:pt modelId="{EB50E46C-0415-4A3A-887E-9B63E747F3C2}" type="pres">
      <dgm:prSet presAssocID="{4ED99DBF-1539-486E-94DA-932D6D8605A7}" presName="hierChild4" presStyleCnt="0"/>
      <dgm:spPr/>
    </dgm:pt>
    <dgm:pt modelId="{10746541-7B24-4ECB-B444-ADDFAF19EFE2}" type="pres">
      <dgm:prSet presAssocID="{4ED99DBF-1539-486E-94DA-932D6D8605A7}" presName="hierChild5" presStyleCnt="0"/>
      <dgm:spPr/>
    </dgm:pt>
    <dgm:pt modelId="{8186B646-429F-4BBD-9503-E37492FE2AE3}" type="pres">
      <dgm:prSet presAssocID="{A089AAE2-B0E6-4F77-A84B-95BA23339C9B}" presName="hierChild5" presStyleCnt="0"/>
      <dgm:spPr/>
    </dgm:pt>
    <dgm:pt modelId="{E1F46F4C-01B6-449D-BB97-5B93AC9B98D0}" type="pres">
      <dgm:prSet presAssocID="{841E1A8E-DF1B-417D-BA01-3F152D49575A}" presName="Name37" presStyleLbl="parChTrans1D3" presStyleIdx="3" presStyleCnt="5"/>
      <dgm:spPr/>
      <dgm:t>
        <a:bodyPr/>
        <a:lstStyle/>
        <a:p>
          <a:endParaRPr lang="en-US"/>
        </a:p>
      </dgm:t>
    </dgm:pt>
    <dgm:pt modelId="{A6D4540E-D8D0-4D36-8416-71B40FE753B1}" type="pres">
      <dgm:prSet presAssocID="{5AE31FF6-FEBB-4E57-A7FF-48D846F76BDC}" presName="hierRoot2" presStyleCnt="0">
        <dgm:presLayoutVars>
          <dgm:hierBranch val="init"/>
        </dgm:presLayoutVars>
      </dgm:prSet>
      <dgm:spPr/>
    </dgm:pt>
    <dgm:pt modelId="{4B2D4430-DFE7-4065-8515-7DD9614924D8}" type="pres">
      <dgm:prSet presAssocID="{5AE31FF6-FEBB-4E57-A7FF-48D846F76BDC}" presName="rootComposite" presStyleCnt="0"/>
      <dgm:spPr/>
    </dgm:pt>
    <dgm:pt modelId="{5441A6A9-5529-43F2-9F50-9DB1B9B3E305}" type="pres">
      <dgm:prSet presAssocID="{5AE31FF6-FEBB-4E57-A7FF-48D846F76BDC}" presName="rootText" presStyleLbl="node3" presStyleIdx="3" presStyleCnt="5" custScaleX="144771">
        <dgm:presLayoutVars>
          <dgm:chPref val="3"/>
        </dgm:presLayoutVars>
      </dgm:prSet>
      <dgm:spPr/>
      <dgm:t>
        <a:bodyPr/>
        <a:lstStyle/>
        <a:p>
          <a:endParaRPr lang="en-US"/>
        </a:p>
      </dgm:t>
    </dgm:pt>
    <dgm:pt modelId="{095289C6-03E2-41E3-BA98-658041E31AE5}" type="pres">
      <dgm:prSet presAssocID="{5AE31FF6-FEBB-4E57-A7FF-48D846F76BDC}" presName="rootConnector" presStyleLbl="node3" presStyleIdx="3" presStyleCnt="5"/>
      <dgm:spPr/>
      <dgm:t>
        <a:bodyPr/>
        <a:lstStyle/>
        <a:p>
          <a:endParaRPr lang="en-US"/>
        </a:p>
      </dgm:t>
    </dgm:pt>
    <dgm:pt modelId="{0B1254B6-DACF-4EE5-BD60-43BAFF32910E}" type="pres">
      <dgm:prSet presAssocID="{5AE31FF6-FEBB-4E57-A7FF-48D846F76BDC}" presName="hierChild4" presStyleCnt="0"/>
      <dgm:spPr/>
    </dgm:pt>
    <dgm:pt modelId="{EF180728-76F1-4DD2-8AC7-E3157060938E}" type="pres">
      <dgm:prSet presAssocID="{A6E68992-2F60-4BDA-A869-732375450749}" presName="Name37" presStyleLbl="parChTrans1D4" presStyleIdx="3" presStyleCnt="8"/>
      <dgm:spPr/>
      <dgm:t>
        <a:bodyPr/>
        <a:lstStyle/>
        <a:p>
          <a:endParaRPr lang="en-US"/>
        </a:p>
      </dgm:t>
    </dgm:pt>
    <dgm:pt modelId="{CED0E7C1-A469-4BFC-B8AE-68FC17D51208}" type="pres">
      <dgm:prSet presAssocID="{E3718897-4A4C-4F64-AB12-010E0E15F5BC}" presName="hierRoot2" presStyleCnt="0">
        <dgm:presLayoutVars>
          <dgm:hierBranch val="init"/>
        </dgm:presLayoutVars>
      </dgm:prSet>
      <dgm:spPr/>
    </dgm:pt>
    <dgm:pt modelId="{B8C53790-A100-411C-8778-9CB77F626164}" type="pres">
      <dgm:prSet presAssocID="{E3718897-4A4C-4F64-AB12-010E0E15F5BC}" presName="rootComposite" presStyleCnt="0"/>
      <dgm:spPr/>
    </dgm:pt>
    <dgm:pt modelId="{87D21EA3-3AFD-456F-9FE4-BE315388376D}" type="pres">
      <dgm:prSet presAssocID="{E3718897-4A4C-4F64-AB12-010E0E15F5BC}" presName="rootText" presStyleLbl="node4" presStyleIdx="3" presStyleCnt="8">
        <dgm:presLayoutVars>
          <dgm:chPref val="3"/>
        </dgm:presLayoutVars>
      </dgm:prSet>
      <dgm:spPr/>
      <dgm:t>
        <a:bodyPr/>
        <a:lstStyle/>
        <a:p>
          <a:endParaRPr lang="en-US"/>
        </a:p>
      </dgm:t>
    </dgm:pt>
    <dgm:pt modelId="{071DB365-D143-4EFE-9821-083440880D45}" type="pres">
      <dgm:prSet presAssocID="{E3718897-4A4C-4F64-AB12-010E0E15F5BC}" presName="rootConnector" presStyleLbl="node4" presStyleIdx="3" presStyleCnt="8"/>
      <dgm:spPr/>
      <dgm:t>
        <a:bodyPr/>
        <a:lstStyle/>
        <a:p>
          <a:endParaRPr lang="en-US"/>
        </a:p>
      </dgm:t>
    </dgm:pt>
    <dgm:pt modelId="{803C5D76-4EBE-4A6E-8CEA-BF2935025DD7}" type="pres">
      <dgm:prSet presAssocID="{E3718897-4A4C-4F64-AB12-010E0E15F5BC}" presName="hierChild4" presStyleCnt="0"/>
      <dgm:spPr/>
    </dgm:pt>
    <dgm:pt modelId="{F0537818-43C6-4932-B492-79F7B1093F2B}" type="pres">
      <dgm:prSet presAssocID="{E3718897-4A4C-4F64-AB12-010E0E15F5BC}" presName="hierChild5" presStyleCnt="0"/>
      <dgm:spPr/>
    </dgm:pt>
    <dgm:pt modelId="{8B96EE8C-4166-41B2-8AA0-56A8BF5874B5}" type="pres">
      <dgm:prSet presAssocID="{5AE31FF6-FEBB-4E57-A7FF-48D846F76BDC}" presName="hierChild5" presStyleCnt="0"/>
      <dgm:spPr/>
    </dgm:pt>
    <dgm:pt modelId="{27981AB5-5CC1-4A72-B591-34C3AFB5C3F9}" type="pres">
      <dgm:prSet presAssocID="{9E2F5892-E627-4F49-8BCC-25122E98AA39}" presName="Name37" presStyleLbl="parChTrans1D3" presStyleIdx="4" presStyleCnt="5"/>
      <dgm:spPr/>
      <dgm:t>
        <a:bodyPr/>
        <a:lstStyle/>
        <a:p>
          <a:endParaRPr lang="en-US"/>
        </a:p>
      </dgm:t>
    </dgm:pt>
    <dgm:pt modelId="{2BF551C2-376D-4E89-AF30-E9467B0D7212}" type="pres">
      <dgm:prSet presAssocID="{28D61C88-18F8-4DC0-9D1C-8F5180CA9EDB}" presName="hierRoot2" presStyleCnt="0">
        <dgm:presLayoutVars>
          <dgm:hierBranch val="init"/>
        </dgm:presLayoutVars>
      </dgm:prSet>
      <dgm:spPr/>
    </dgm:pt>
    <dgm:pt modelId="{5E3065B5-AC60-4C93-8B10-C8B1A059EB31}" type="pres">
      <dgm:prSet presAssocID="{28D61C88-18F8-4DC0-9D1C-8F5180CA9EDB}" presName="rootComposite" presStyleCnt="0"/>
      <dgm:spPr/>
    </dgm:pt>
    <dgm:pt modelId="{05BDA429-51BD-4EB4-B7DD-290160701AE7}" type="pres">
      <dgm:prSet presAssocID="{28D61C88-18F8-4DC0-9D1C-8F5180CA9EDB}" presName="rootText" presStyleLbl="node3" presStyleIdx="4" presStyleCnt="5" custScaleX="144771">
        <dgm:presLayoutVars>
          <dgm:chPref val="3"/>
        </dgm:presLayoutVars>
      </dgm:prSet>
      <dgm:spPr/>
      <dgm:t>
        <a:bodyPr/>
        <a:lstStyle/>
        <a:p>
          <a:endParaRPr lang="en-US"/>
        </a:p>
      </dgm:t>
    </dgm:pt>
    <dgm:pt modelId="{2DB1740F-B7C3-4CC8-B3AE-A0FC0FD05B5F}" type="pres">
      <dgm:prSet presAssocID="{28D61C88-18F8-4DC0-9D1C-8F5180CA9EDB}" presName="rootConnector" presStyleLbl="node3" presStyleIdx="4" presStyleCnt="5"/>
      <dgm:spPr/>
      <dgm:t>
        <a:bodyPr/>
        <a:lstStyle/>
        <a:p>
          <a:endParaRPr lang="en-US"/>
        </a:p>
      </dgm:t>
    </dgm:pt>
    <dgm:pt modelId="{68AA0CBA-91A6-41D3-A822-AE9EAA2325E6}" type="pres">
      <dgm:prSet presAssocID="{28D61C88-18F8-4DC0-9D1C-8F5180CA9EDB}" presName="hierChild4" presStyleCnt="0"/>
      <dgm:spPr/>
    </dgm:pt>
    <dgm:pt modelId="{6E570B50-DEDC-4B41-B90A-1C287C929F18}" type="pres">
      <dgm:prSet presAssocID="{780AAD81-EABA-4604-A355-5F9756F55D69}" presName="Name37" presStyleLbl="parChTrans1D4" presStyleIdx="4" presStyleCnt="8"/>
      <dgm:spPr/>
      <dgm:t>
        <a:bodyPr/>
        <a:lstStyle/>
        <a:p>
          <a:endParaRPr lang="en-US"/>
        </a:p>
      </dgm:t>
    </dgm:pt>
    <dgm:pt modelId="{04E27936-C29A-4B8F-A50E-3C46AF984448}" type="pres">
      <dgm:prSet presAssocID="{9CBFC29F-E3C9-4E93-AD04-101DF84D501A}" presName="hierRoot2" presStyleCnt="0">
        <dgm:presLayoutVars>
          <dgm:hierBranch val="init"/>
        </dgm:presLayoutVars>
      </dgm:prSet>
      <dgm:spPr/>
    </dgm:pt>
    <dgm:pt modelId="{81DC9CB1-9E44-4DA3-AFA3-CBD78A3F138A}" type="pres">
      <dgm:prSet presAssocID="{9CBFC29F-E3C9-4E93-AD04-101DF84D501A}" presName="rootComposite" presStyleCnt="0"/>
      <dgm:spPr/>
    </dgm:pt>
    <dgm:pt modelId="{D2C905B7-79FE-459C-88C6-5BD9BB4C4942}" type="pres">
      <dgm:prSet presAssocID="{9CBFC29F-E3C9-4E93-AD04-101DF84D501A}" presName="rootText" presStyleLbl="node4" presStyleIdx="4" presStyleCnt="8">
        <dgm:presLayoutVars>
          <dgm:chPref val="3"/>
        </dgm:presLayoutVars>
      </dgm:prSet>
      <dgm:spPr/>
      <dgm:t>
        <a:bodyPr/>
        <a:lstStyle/>
        <a:p>
          <a:endParaRPr lang="en-US"/>
        </a:p>
      </dgm:t>
    </dgm:pt>
    <dgm:pt modelId="{3FE3191E-0D4B-4DDB-A5EB-3455D06A6684}" type="pres">
      <dgm:prSet presAssocID="{9CBFC29F-E3C9-4E93-AD04-101DF84D501A}" presName="rootConnector" presStyleLbl="node4" presStyleIdx="4" presStyleCnt="8"/>
      <dgm:spPr/>
      <dgm:t>
        <a:bodyPr/>
        <a:lstStyle/>
        <a:p>
          <a:endParaRPr lang="en-US"/>
        </a:p>
      </dgm:t>
    </dgm:pt>
    <dgm:pt modelId="{C4B44716-B270-40B5-9FAC-F3C9515C2F83}" type="pres">
      <dgm:prSet presAssocID="{9CBFC29F-E3C9-4E93-AD04-101DF84D501A}" presName="hierChild4" presStyleCnt="0"/>
      <dgm:spPr/>
    </dgm:pt>
    <dgm:pt modelId="{67BE7722-AB5D-42E2-90A7-9659416FB1CE}" type="pres">
      <dgm:prSet presAssocID="{9CBFC29F-E3C9-4E93-AD04-101DF84D501A}" presName="hierChild5" presStyleCnt="0"/>
      <dgm:spPr/>
    </dgm:pt>
    <dgm:pt modelId="{9BCCC50D-E48E-44DC-8F65-9A46A4E35CFF}" type="pres">
      <dgm:prSet presAssocID="{F4009AC0-3006-4618-8A26-1E97339E7719}" presName="Name37" presStyleLbl="parChTrans1D4" presStyleIdx="5" presStyleCnt="8"/>
      <dgm:spPr/>
      <dgm:t>
        <a:bodyPr/>
        <a:lstStyle/>
        <a:p>
          <a:endParaRPr lang="en-US"/>
        </a:p>
      </dgm:t>
    </dgm:pt>
    <dgm:pt modelId="{1B257714-C634-4A15-87FA-1EEF6A09B19A}" type="pres">
      <dgm:prSet presAssocID="{7D34FA72-48EC-4E9A-A74F-FCB53E46F157}" presName="hierRoot2" presStyleCnt="0">
        <dgm:presLayoutVars>
          <dgm:hierBranch val="init"/>
        </dgm:presLayoutVars>
      </dgm:prSet>
      <dgm:spPr/>
    </dgm:pt>
    <dgm:pt modelId="{9714C4E2-C3B6-4093-80B5-BF3A242F12A8}" type="pres">
      <dgm:prSet presAssocID="{7D34FA72-48EC-4E9A-A74F-FCB53E46F157}" presName="rootComposite" presStyleCnt="0"/>
      <dgm:spPr/>
    </dgm:pt>
    <dgm:pt modelId="{8377B400-6AD1-448E-8948-EED225F009F6}" type="pres">
      <dgm:prSet presAssocID="{7D34FA72-48EC-4E9A-A74F-FCB53E46F157}" presName="rootText" presStyleLbl="node4" presStyleIdx="5" presStyleCnt="8">
        <dgm:presLayoutVars>
          <dgm:chPref val="3"/>
        </dgm:presLayoutVars>
      </dgm:prSet>
      <dgm:spPr/>
      <dgm:t>
        <a:bodyPr/>
        <a:lstStyle/>
        <a:p>
          <a:endParaRPr lang="en-US"/>
        </a:p>
      </dgm:t>
    </dgm:pt>
    <dgm:pt modelId="{A5159F95-0E4B-4C8D-9591-C104604E3E35}" type="pres">
      <dgm:prSet presAssocID="{7D34FA72-48EC-4E9A-A74F-FCB53E46F157}" presName="rootConnector" presStyleLbl="node4" presStyleIdx="5" presStyleCnt="8"/>
      <dgm:spPr/>
      <dgm:t>
        <a:bodyPr/>
        <a:lstStyle/>
        <a:p>
          <a:endParaRPr lang="en-US"/>
        </a:p>
      </dgm:t>
    </dgm:pt>
    <dgm:pt modelId="{9332CEA8-037A-480D-9EBD-D974F4DCBE29}" type="pres">
      <dgm:prSet presAssocID="{7D34FA72-48EC-4E9A-A74F-FCB53E46F157}" presName="hierChild4" presStyleCnt="0"/>
      <dgm:spPr/>
    </dgm:pt>
    <dgm:pt modelId="{B42A8A58-E305-4A09-B62C-9DCED0332558}" type="pres">
      <dgm:prSet presAssocID="{7D34FA72-48EC-4E9A-A74F-FCB53E46F157}" presName="hierChild5" presStyleCnt="0"/>
      <dgm:spPr/>
    </dgm:pt>
    <dgm:pt modelId="{E1BF7E0F-60A2-42AE-BEB0-6F593AB202EE}" type="pres">
      <dgm:prSet presAssocID="{603343DD-89E1-4DE4-B97A-5E7756A48F70}" presName="Name37" presStyleLbl="parChTrans1D4" presStyleIdx="6" presStyleCnt="8"/>
      <dgm:spPr/>
      <dgm:t>
        <a:bodyPr/>
        <a:lstStyle/>
        <a:p>
          <a:endParaRPr lang="en-US"/>
        </a:p>
      </dgm:t>
    </dgm:pt>
    <dgm:pt modelId="{4D5596FC-C192-43DA-9422-E98522BBE423}" type="pres">
      <dgm:prSet presAssocID="{E008A0C9-C6DC-4B57-89C4-598F4EE098AC}" presName="hierRoot2" presStyleCnt="0">
        <dgm:presLayoutVars>
          <dgm:hierBranch val="init"/>
        </dgm:presLayoutVars>
      </dgm:prSet>
      <dgm:spPr/>
    </dgm:pt>
    <dgm:pt modelId="{8D2BBFC7-E7A5-4675-8AD2-FA5E68DFA86C}" type="pres">
      <dgm:prSet presAssocID="{E008A0C9-C6DC-4B57-89C4-598F4EE098AC}" presName="rootComposite" presStyleCnt="0"/>
      <dgm:spPr/>
    </dgm:pt>
    <dgm:pt modelId="{DE7A7158-7C4C-4D29-8915-A9847D157A64}" type="pres">
      <dgm:prSet presAssocID="{E008A0C9-C6DC-4B57-89C4-598F4EE098AC}" presName="rootText" presStyleLbl="node4" presStyleIdx="6" presStyleCnt="8">
        <dgm:presLayoutVars>
          <dgm:chPref val="3"/>
        </dgm:presLayoutVars>
      </dgm:prSet>
      <dgm:spPr/>
      <dgm:t>
        <a:bodyPr/>
        <a:lstStyle/>
        <a:p>
          <a:endParaRPr lang="en-US"/>
        </a:p>
      </dgm:t>
    </dgm:pt>
    <dgm:pt modelId="{306DA181-068B-4823-8F7D-C8514F941AA6}" type="pres">
      <dgm:prSet presAssocID="{E008A0C9-C6DC-4B57-89C4-598F4EE098AC}" presName="rootConnector" presStyleLbl="node4" presStyleIdx="6" presStyleCnt="8"/>
      <dgm:spPr/>
      <dgm:t>
        <a:bodyPr/>
        <a:lstStyle/>
        <a:p>
          <a:endParaRPr lang="en-US"/>
        </a:p>
      </dgm:t>
    </dgm:pt>
    <dgm:pt modelId="{5241D92F-C7D2-43D8-AA0C-1A12C3554844}" type="pres">
      <dgm:prSet presAssocID="{E008A0C9-C6DC-4B57-89C4-598F4EE098AC}" presName="hierChild4" presStyleCnt="0"/>
      <dgm:spPr/>
    </dgm:pt>
    <dgm:pt modelId="{3C20FC78-D407-4411-842D-23E46FC8D3A8}" type="pres">
      <dgm:prSet presAssocID="{E008A0C9-C6DC-4B57-89C4-598F4EE098AC}" presName="hierChild5" presStyleCnt="0"/>
      <dgm:spPr/>
    </dgm:pt>
    <dgm:pt modelId="{B54D2D50-CA7C-4AB9-A187-32667A4A6003}" type="pres">
      <dgm:prSet presAssocID="{62ACD731-170D-4B49-9E3C-6EBA949738EF}" presName="Name37" presStyleLbl="parChTrans1D4" presStyleIdx="7" presStyleCnt="8"/>
      <dgm:spPr/>
      <dgm:t>
        <a:bodyPr/>
        <a:lstStyle/>
        <a:p>
          <a:endParaRPr lang="en-US"/>
        </a:p>
      </dgm:t>
    </dgm:pt>
    <dgm:pt modelId="{D84487D5-1D58-44C9-BBFA-D0D2F292F32B}" type="pres">
      <dgm:prSet presAssocID="{745EE5D3-6CA3-492D-BEFD-135BB9667E45}" presName="hierRoot2" presStyleCnt="0">
        <dgm:presLayoutVars>
          <dgm:hierBranch val="init"/>
        </dgm:presLayoutVars>
      </dgm:prSet>
      <dgm:spPr/>
    </dgm:pt>
    <dgm:pt modelId="{0576FD17-B8F2-4E94-A950-A1DE2B96AEBF}" type="pres">
      <dgm:prSet presAssocID="{745EE5D3-6CA3-492D-BEFD-135BB9667E45}" presName="rootComposite" presStyleCnt="0"/>
      <dgm:spPr/>
    </dgm:pt>
    <dgm:pt modelId="{C0F8208B-E059-4F10-8855-CFE5EA344C8F}" type="pres">
      <dgm:prSet presAssocID="{745EE5D3-6CA3-492D-BEFD-135BB9667E45}" presName="rootText" presStyleLbl="node4" presStyleIdx="7" presStyleCnt="8">
        <dgm:presLayoutVars>
          <dgm:chPref val="3"/>
        </dgm:presLayoutVars>
      </dgm:prSet>
      <dgm:spPr/>
      <dgm:t>
        <a:bodyPr/>
        <a:lstStyle/>
        <a:p>
          <a:endParaRPr lang="en-US"/>
        </a:p>
      </dgm:t>
    </dgm:pt>
    <dgm:pt modelId="{9DBB125B-EEB7-4ADB-9704-EB4C1A054133}" type="pres">
      <dgm:prSet presAssocID="{745EE5D3-6CA3-492D-BEFD-135BB9667E45}" presName="rootConnector" presStyleLbl="node4" presStyleIdx="7" presStyleCnt="8"/>
      <dgm:spPr/>
      <dgm:t>
        <a:bodyPr/>
        <a:lstStyle/>
        <a:p>
          <a:endParaRPr lang="en-US"/>
        </a:p>
      </dgm:t>
    </dgm:pt>
    <dgm:pt modelId="{77066BA6-6B61-4700-A9A1-6508ED9B857C}" type="pres">
      <dgm:prSet presAssocID="{745EE5D3-6CA3-492D-BEFD-135BB9667E45}" presName="hierChild4" presStyleCnt="0"/>
      <dgm:spPr/>
    </dgm:pt>
    <dgm:pt modelId="{6A8B6039-65CF-4D91-96AC-61A619C6E887}" type="pres">
      <dgm:prSet presAssocID="{745EE5D3-6CA3-492D-BEFD-135BB9667E45}" presName="hierChild5" presStyleCnt="0"/>
      <dgm:spPr/>
    </dgm:pt>
    <dgm:pt modelId="{F91DF32A-0CFB-4E93-8696-6A6802A14375}" type="pres">
      <dgm:prSet presAssocID="{28D61C88-18F8-4DC0-9D1C-8F5180CA9EDB}" presName="hierChild5" presStyleCnt="0"/>
      <dgm:spPr/>
    </dgm:pt>
    <dgm:pt modelId="{C33423C8-69E7-42E9-B5CF-419EEF57386E}" type="pres">
      <dgm:prSet presAssocID="{90895B73-96AA-4932-AD30-B183F4077CA4}" presName="hierChild5" presStyleCnt="0"/>
      <dgm:spPr/>
    </dgm:pt>
    <dgm:pt modelId="{AC744476-332F-47E1-B2E2-669CBBA9FAF6}" type="pres">
      <dgm:prSet presAssocID="{19F6957F-F8DE-4CD4-BEA2-8211DE906EE3}" presName="hierChild3" presStyleCnt="0"/>
      <dgm:spPr/>
    </dgm:pt>
  </dgm:ptLst>
  <dgm:cxnLst>
    <dgm:cxn modelId="{C821F359-2C24-4690-9F66-3F8CF8283720}" srcId="{90895B73-96AA-4932-AD30-B183F4077CA4}" destId="{5AE31FF6-FEBB-4E57-A7FF-48D846F76BDC}" srcOrd="3" destOrd="0" parTransId="{841E1A8E-DF1B-417D-BA01-3F152D49575A}" sibTransId="{94663C1F-4352-430E-A8D3-732D302FE451}"/>
    <dgm:cxn modelId="{60752657-0A8E-463A-88A2-7CF3CCB259B2}" type="presOf" srcId="{8E7FB1E7-1859-4EF7-B635-2123288B61EF}" destId="{A2298137-49B1-45DC-8AEA-90763F467148}" srcOrd="1" destOrd="0" presId="urn:microsoft.com/office/officeart/2005/8/layout/orgChart1"/>
    <dgm:cxn modelId="{71AB20DE-7CA1-4E72-856C-D0C59194DD10}" srcId="{90895B73-96AA-4932-AD30-B183F4077CA4}" destId="{28D61C88-18F8-4DC0-9D1C-8F5180CA9EDB}" srcOrd="4" destOrd="0" parTransId="{9E2F5892-E627-4F49-8BCC-25122E98AA39}" sibTransId="{C6DA2A2A-8640-4292-B1E1-C663B3995589}"/>
    <dgm:cxn modelId="{A40C083F-A5AE-47C5-8934-9581374FACBA}" type="presOf" srcId="{ACCBB0F8-5D98-4B7A-A323-A7999D43B8A3}" destId="{38162134-6189-48E6-BA7B-1E8513893083}" srcOrd="1" destOrd="0" presId="urn:microsoft.com/office/officeart/2005/8/layout/orgChart1"/>
    <dgm:cxn modelId="{BDE56186-96C5-424C-8F37-2182D5754744}" type="presOf" srcId="{CCBBA241-0781-41B7-ACAD-D71AEC30E2EE}" destId="{30463066-2E1D-470B-97B9-3EE7C4D34413}" srcOrd="0" destOrd="0" presId="urn:microsoft.com/office/officeart/2005/8/layout/orgChart1"/>
    <dgm:cxn modelId="{4553865C-0A0E-4985-92EC-5D0898FD5834}" type="presOf" srcId="{E008A0C9-C6DC-4B57-89C4-598F4EE098AC}" destId="{306DA181-068B-4823-8F7D-C8514F941AA6}" srcOrd="1" destOrd="0" presId="urn:microsoft.com/office/officeart/2005/8/layout/orgChart1"/>
    <dgm:cxn modelId="{C0655425-8F7E-491F-B32C-8F3C2B2C514A}" srcId="{A089AAE2-B0E6-4F77-A84B-95BA23339C9B}" destId="{4ED99DBF-1539-486E-94DA-932D6D8605A7}" srcOrd="0" destOrd="0" parTransId="{544C203C-BFFE-48FA-9215-0C61421E6701}" sibTransId="{D8651F67-B8A2-4489-9E21-36167CF02CFF}"/>
    <dgm:cxn modelId="{68C8BAEA-783D-4425-A534-924C6CA3124E}" srcId="{ACCBB0F8-5D98-4B7A-A323-A7999D43B8A3}" destId="{CCBBA241-0781-41B7-ACAD-D71AEC30E2EE}" srcOrd="0" destOrd="0" parTransId="{ED308867-1194-4573-B39D-3CE057D79454}" sibTransId="{FA96FA0D-1FBE-46EB-9ABD-5D888901DCB7}"/>
    <dgm:cxn modelId="{28962B25-8E24-4CE9-9FBA-B83E3D1E49EB}" srcId="{28D61C88-18F8-4DC0-9D1C-8F5180CA9EDB}" destId="{E008A0C9-C6DC-4B57-89C4-598F4EE098AC}" srcOrd="2" destOrd="0" parTransId="{603343DD-89E1-4DE4-B97A-5E7756A48F70}" sibTransId="{88A073A8-D6D7-4587-B1DD-08214126298F}"/>
    <dgm:cxn modelId="{355DBF92-4583-40FE-B59A-CCB4E9CC2B0E}" srcId="{5AE31FF6-FEBB-4E57-A7FF-48D846F76BDC}" destId="{E3718897-4A4C-4F64-AB12-010E0E15F5BC}" srcOrd="0" destOrd="0" parTransId="{A6E68992-2F60-4BDA-A869-732375450749}" sibTransId="{75EE115A-38F7-41D2-BEE1-5916C1C4CDDD}"/>
    <dgm:cxn modelId="{BFB5D58E-4718-444A-BB19-CF3761F85D42}" type="presOf" srcId="{ED308867-1194-4573-B39D-3CE057D79454}" destId="{7138EDEB-A029-471D-888F-4F76A26FB60B}" srcOrd="0" destOrd="0" presId="urn:microsoft.com/office/officeart/2005/8/layout/orgChart1"/>
    <dgm:cxn modelId="{18484E57-90C9-4BD2-9CEF-1F7DC48B129B}" type="presOf" srcId="{841E1A8E-DF1B-417D-BA01-3F152D49575A}" destId="{E1F46F4C-01B6-449D-BB97-5B93AC9B98D0}" srcOrd="0" destOrd="0" presId="urn:microsoft.com/office/officeart/2005/8/layout/orgChart1"/>
    <dgm:cxn modelId="{320A93E3-D29C-417B-B24E-34C34D513E93}" type="presOf" srcId="{7D34FA72-48EC-4E9A-A74F-FCB53E46F157}" destId="{A5159F95-0E4B-4C8D-9591-C104604E3E35}" srcOrd="1" destOrd="0" presId="urn:microsoft.com/office/officeart/2005/8/layout/orgChart1"/>
    <dgm:cxn modelId="{A60D1D24-DFA5-4622-B1B1-503739264E20}" srcId="{90895B73-96AA-4932-AD30-B183F4077CA4}" destId="{ACCBB0F8-5D98-4B7A-A323-A7999D43B8A3}" srcOrd="0" destOrd="0" parTransId="{42AA07F7-CA02-4FAC-B97B-D1E97CADB3D7}" sibTransId="{1C01613C-5348-4F98-BD3A-385CAC161DEC}"/>
    <dgm:cxn modelId="{EFB09ED5-AF93-4AC1-89F0-FC9F9F56A185}" type="presOf" srcId="{E3718897-4A4C-4F64-AB12-010E0E15F5BC}" destId="{87D21EA3-3AFD-456F-9FE4-BE315388376D}" srcOrd="0" destOrd="0" presId="urn:microsoft.com/office/officeart/2005/8/layout/orgChart1"/>
    <dgm:cxn modelId="{5DC06495-1F6A-4AE3-922E-43CC0106133E}" type="presOf" srcId="{9CBFC29F-E3C9-4E93-AD04-101DF84D501A}" destId="{D2C905B7-79FE-459C-88C6-5BD9BB4C4942}" srcOrd="0" destOrd="0" presId="urn:microsoft.com/office/officeart/2005/8/layout/orgChart1"/>
    <dgm:cxn modelId="{878F9DFA-8EA4-4439-A8FF-D327ADF3A2E5}" type="presOf" srcId="{19F6957F-F8DE-4CD4-BEA2-8211DE906EE3}" destId="{7493D612-F2B3-4320-AE8B-1B8EB04F5982}" srcOrd="0" destOrd="0" presId="urn:microsoft.com/office/officeart/2005/8/layout/orgChart1"/>
    <dgm:cxn modelId="{4070E3DE-6E80-4B69-9B07-1851FDBD5609}" type="presOf" srcId="{5AE31FF6-FEBB-4E57-A7FF-48D846F76BDC}" destId="{5441A6A9-5529-43F2-9F50-9DB1B9B3E305}" srcOrd="0" destOrd="0" presId="urn:microsoft.com/office/officeart/2005/8/layout/orgChart1"/>
    <dgm:cxn modelId="{069629B3-0E23-4799-91BF-030E53F33B86}" srcId="{C2D091C6-35BB-422C-8382-C0A0B06B5545}" destId="{19F6957F-F8DE-4CD4-BEA2-8211DE906EE3}" srcOrd="0" destOrd="0" parTransId="{20B0542E-9B2B-412D-954B-E295D2DF04BB}" sibTransId="{F644AB68-7CE3-4FC3-A583-48E636B34387}"/>
    <dgm:cxn modelId="{2B4F6502-2FB5-4245-9A9C-7E3FB542B3DE}" type="presOf" srcId="{E008A0C9-C6DC-4B57-89C4-598F4EE098AC}" destId="{DE7A7158-7C4C-4D29-8915-A9847D157A64}" srcOrd="0" destOrd="0" presId="urn:microsoft.com/office/officeart/2005/8/layout/orgChart1"/>
    <dgm:cxn modelId="{21295030-FEE2-4860-8B6B-0AA72265677A}" type="presOf" srcId="{A089AAE2-B0E6-4F77-A84B-95BA23339C9B}" destId="{D51047EA-E240-441B-8AF4-6982F7B10D40}" srcOrd="1" destOrd="0" presId="urn:microsoft.com/office/officeart/2005/8/layout/orgChart1"/>
    <dgm:cxn modelId="{1BF8337E-7F0B-43C6-A16B-F25201D1E8B9}" type="presOf" srcId="{780AAD81-EABA-4604-A355-5F9756F55D69}" destId="{6E570B50-DEDC-4B41-B90A-1C287C929F18}" srcOrd="0" destOrd="0" presId="urn:microsoft.com/office/officeart/2005/8/layout/orgChart1"/>
    <dgm:cxn modelId="{4C354BB5-C85E-4F75-B99B-599AFFF3B029}" type="presOf" srcId="{8E7FB1E7-1859-4EF7-B635-2123288B61EF}" destId="{0D1F60FF-B403-4B53-8693-C10CF40F95FA}" srcOrd="0" destOrd="0" presId="urn:microsoft.com/office/officeart/2005/8/layout/orgChart1"/>
    <dgm:cxn modelId="{417E345A-3D37-4073-9597-74AC678F8CAB}" type="presOf" srcId="{E3718897-4A4C-4F64-AB12-010E0E15F5BC}" destId="{071DB365-D143-4EFE-9821-083440880D45}" srcOrd="1" destOrd="0" presId="urn:microsoft.com/office/officeart/2005/8/layout/orgChart1"/>
    <dgm:cxn modelId="{253B3D77-CDD0-414B-A743-44EED9F32D44}" type="presOf" srcId="{7D34FA72-48EC-4E9A-A74F-FCB53E46F157}" destId="{8377B400-6AD1-448E-8948-EED225F009F6}" srcOrd="0" destOrd="0" presId="urn:microsoft.com/office/officeart/2005/8/layout/orgChart1"/>
    <dgm:cxn modelId="{7E5D5478-47EA-48CE-A3F9-423E2718DF7F}" type="presOf" srcId="{91CFA6E3-07DB-4D04-9B56-DE781506607B}" destId="{D471DBCA-014D-41A6-A7C0-D8C89A718E49}" srcOrd="0" destOrd="0" presId="urn:microsoft.com/office/officeart/2005/8/layout/orgChart1"/>
    <dgm:cxn modelId="{11C3305C-9F63-42CE-8C93-87B24CAA1BE1}" type="presOf" srcId="{4ED99DBF-1539-486E-94DA-932D6D8605A7}" destId="{BF245610-E50F-4E95-BF99-5E9E57F90E76}" srcOrd="1" destOrd="0" presId="urn:microsoft.com/office/officeart/2005/8/layout/orgChart1"/>
    <dgm:cxn modelId="{13D8A457-E5E0-4F76-AC8A-D078900CF538}" type="presOf" srcId="{A74184FE-E924-4FD2-BB19-7D3263B84D0A}" destId="{188F8875-533A-49B4-960D-C02E7F79AA3A}" srcOrd="0" destOrd="0" presId="urn:microsoft.com/office/officeart/2005/8/layout/orgChart1"/>
    <dgm:cxn modelId="{93BF1A58-8A3B-4A39-9B1B-455F3AE03061}" type="presOf" srcId="{ACCBB0F8-5D98-4B7A-A323-A7999D43B8A3}" destId="{9177EDB8-DBAF-4F69-B1E6-462DCF047797}" srcOrd="0" destOrd="0" presId="urn:microsoft.com/office/officeart/2005/8/layout/orgChart1"/>
    <dgm:cxn modelId="{B22944DE-B893-4B81-8BFA-B15DDA4D1065}" type="presOf" srcId="{62ACD731-170D-4B49-9E3C-6EBA949738EF}" destId="{B54D2D50-CA7C-4AB9-A187-32667A4A6003}" srcOrd="0" destOrd="0" presId="urn:microsoft.com/office/officeart/2005/8/layout/orgChart1"/>
    <dgm:cxn modelId="{2A87C12C-1645-41BC-9052-35CEC79CC6A6}" type="presOf" srcId="{90895B73-96AA-4932-AD30-B183F4077CA4}" destId="{431476BC-AA50-4C21-BBBE-68B4F77FCA6D}" srcOrd="0" destOrd="0" presId="urn:microsoft.com/office/officeart/2005/8/layout/orgChart1"/>
    <dgm:cxn modelId="{24C220B9-40E2-4E3E-9944-E5F9E10BEFB9}" type="presOf" srcId="{CCBBA241-0781-41B7-ACAD-D71AEC30E2EE}" destId="{FDA56C4E-42E6-41E8-95BF-51DE709F2FBD}" srcOrd="1" destOrd="0" presId="urn:microsoft.com/office/officeart/2005/8/layout/orgChart1"/>
    <dgm:cxn modelId="{1B71461E-15A6-413A-8E6E-26120A0FC097}" type="presOf" srcId="{C2D091C6-35BB-422C-8382-C0A0B06B5545}" destId="{20B99501-1366-499E-B7A5-07A6ECF3BAF6}" srcOrd="0" destOrd="0" presId="urn:microsoft.com/office/officeart/2005/8/layout/orgChart1"/>
    <dgm:cxn modelId="{6E7B06F9-D5E8-4C00-8D35-4BADFDA32F06}" type="presOf" srcId="{42AA07F7-CA02-4FAC-B97B-D1E97CADB3D7}" destId="{F3AFD2FD-A0EA-4095-B9DC-0E6D15BFC0EE}" srcOrd="0" destOrd="0" presId="urn:microsoft.com/office/officeart/2005/8/layout/orgChart1"/>
    <dgm:cxn modelId="{72B8A51B-F97B-4735-AEC6-646887A216B5}" srcId="{28D61C88-18F8-4DC0-9D1C-8F5180CA9EDB}" destId="{7D34FA72-48EC-4E9A-A74F-FCB53E46F157}" srcOrd="1" destOrd="0" parTransId="{F4009AC0-3006-4618-8A26-1E97339E7719}" sibTransId="{C3D2951A-EE0D-428E-8DF6-66677E4E561E}"/>
    <dgm:cxn modelId="{3CCCEFA6-DAA7-442A-9F78-C8BC5441DBAD}" type="presOf" srcId="{603343DD-89E1-4DE4-B97A-5E7756A48F70}" destId="{E1BF7E0F-60A2-42AE-BEB0-6F593AB202EE}" srcOrd="0" destOrd="0" presId="urn:microsoft.com/office/officeart/2005/8/layout/orgChart1"/>
    <dgm:cxn modelId="{6B26E068-0A3D-4E88-8032-5BC1941D5B4A}" type="presOf" srcId="{28D61C88-18F8-4DC0-9D1C-8F5180CA9EDB}" destId="{2DB1740F-B7C3-4CC8-B3AE-A0FC0FD05B5F}" srcOrd="1" destOrd="0" presId="urn:microsoft.com/office/officeart/2005/8/layout/orgChart1"/>
    <dgm:cxn modelId="{E0010D84-2F26-40EA-BDB1-2EE965EF8D10}" type="presOf" srcId="{4ED99DBF-1539-486E-94DA-932D6D8605A7}" destId="{EBD6BE4A-3447-4088-B0EE-CA18AA29C13C}" srcOrd="0" destOrd="0" presId="urn:microsoft.com/office/officeart/2005/8/layout/orgChart1"/>
    <dgm:cxn modelId="{EE5768E7-7A81-4ECB-9857-094D64B23D85}" type="presOf" srcId="{19F6957F-F8DE-4CD4-BEA2-8211DE906EE3}" destId="{E63F97C4-4079-4599-B5AB-DADC7A5B9909}" srcOrd="1" destOrd="0" presId="urn:microsoft.com/office/officeart/2005/8/layout/orgChart1"/>
    <dgm:cxn modelId="{FFE64009-D87D-4A70-BF14-6985B7A539C5}" type="presOf" srcId="{9CBFC29F-E3C9-4E93-AD04-101DF84D501A}" destId="{3FE3191E-0D4B-4DDB-A5EB-3455D06A6684}" srcOrd="1" destOrd="0" presId="urn:microsoft.com/office/officeart/2005/8/layout/orgChart1"/>
    <dgm:cxn modelId="{BD836276-4909-437E-AEC4-809772E8486B}" srcId="{19F6957F-F8DE-4CD4-BEA2-8211DE906EE3}" destId="{90895B73-96AA-4932-AD30-B183F4077CA4}" srcOrd="0" destOrd="0" parTransId="{91CFA6E3-07DB-4D04-9B56-DE781506607B}" sibTransId="{6CFAE24B-A72C-4D80-A298-A8D375CF3C85}"/>
    <dgm:cxn modelId="{39AEB2C5-D6F4-423C-AD94-46A9C2EBD0E2}" srcId="{28D61C88-18F8-4DC0-9D1C-8F5180CA9EDB}" destId="{745EE5D3-6CA3-492D-BEFD-135BB9667E45}" srcOrd="3" destOrd="0" parTransId="{62ACD731-170D-4B49-9E3C-6EBA949738EF}" sibTransId="{E0D0A81B-67AF-4936-BF43-CF92D30E15CC}"/>
    <dgm:cxn modelId="{E1B3DC8F-8C55-4ED5-945A-365A38EFFCDA}" srcId="{28D61C88-18F8-4DC0-9D1C-8F5180CA9EDB}" destId="{9CBFC29F-E3C9-4E93-AD04-101DF84D501A}" srcOrd="0" destOrd="0" parTransId="{780AAD81-EABA-4604-A355-5F9756F55D69}" sibTransId="{7AC100BE-3351-49E0-A41B-99696D7C32CC}"/>
    <dgm:cxn modelId="{022D7EE1-AA4A-4092-A033-8793A70E0434}" type="presOf" srcId="{5AE31FF6-FEBB-4E57-A7FF-48D846F76BDC}" destId="{095289C6-03E2-41E3-BA98-658041E31AE5}" srcOrd="1" destOrd="0" presId="urn:microsoft.com/office/officeart/2005/8/layout/orgChart1"/>
    <dgm:cxn modelId="{B7D2F887-8C38-4699-A95B-C8CF3A392B42}" type="presOf" srcId="{D205ECD4-A45F-45FC-ACF8-A8A0C19A34AE}" destId="{8F59AEE7-48B2-437C-9E53-170A8499EBC7}" srcOrd="0" destOrd="0" presId="urn:microsoft.com/office/officeart/2005/8/layout/orgChart1"/>
    <dgm:cxn modelId="{C9A1D62C-F904-4D05-8998-40D196E26B27}" type="presOf" srcId="{F4009AC0-3006-4618-8A26-1E97339E7719}" destId="{9BCCC50D-E48E-44DC-8F65-9A46A4E35CFF}" srcOrd="0" destOrd="0" presId="urn:microsoft.com/office/officeart/2005/8/layout/orgChart1"/>
    <dgm:cxn modelId="{AD18F6AE-28C4-42B1-A7C1-3ED7E82E7B79}" type="presOf" srcId="{90895B73-96AA-4932-AD30-B183F4077CA4}" destId="{C2CB0FF6-787B-4881-98A8-2EC56F439DB0}" srcOrd="1" destOrd="0" presId="urn:microsoft.com/office/officeart/2005/8/layout/orgChart1"/>
    <dgm:cxn modelId="{4A48AE20-4E20-49C0-A093-C480BFFF369F}" type="presOf" srcId="{A2FED859-0DA6-4B88-87C0-14315AEEE094}" destId="{F11CEE62-E95C-4EB6-A87E-FB94F1A79FEC}" srcOrd="1" destOrd="0" presId="urn:microsoft.com/office/officeart/2005/8/layout/orgChart1"/>
    <dgm:cxn modelId="{2CE9CCF3-5C78-44C5-97DB-0772F7ECED7A}" srcId="{90895B73-96AA-4932-AD30-B183F4077CA4}" destId="{A089AAE2-B0E6-4F77-A84B-95BA23339C9B}" srcOrd="2" destOrd="0" parTransId="{B0E9F759-E1AB-4F39-B668-62D6D6C06476}" sibTransId="{6AAC01A8-0E25-47EF-AE8F-1DBF85798260}"/>
    <dgm:cxn modelId="{FCAA31DB-EECC-4B08-A011-B2F72F5B2C97}" type="presOf" srcId="{A089AAE2-B0E6-4F77-A84B-95BA23339C9B}" destId="{B4484945-59FA-4D17-A313-B0C45BCEFC60}" srcOrd="0" destOrd="0" presId="urn:microsoft.com/office/officeart/2005/8/layout/orgChart1"/>
    <dgm:cxn modelId="{2952A683-6CE8-41B7-A832-BA603312F9C8}" type="presOf" srcId="{745EE5D3-6CA3-492D-BEFD-135BB9667E45}" destId="{C0F8208B-E059-4F10-8855-CFE5EA344C8F}" srcOrd="0" destOrd="0" presId="urn:microsoft.com/office/officeart/2005/8/layout/orgChart1"/>
    <dgm:cxn modelId="{6C3AD827-3395-4B03-9A8B-3AF3AE79446D}" type="presOf" srcId="{9E2F5892-E627-4F49-8BCC-25122E98AA39}" destId="{27981AB5-5CC1-4A72-B591-34C3AFB5C3F9}" srcOrd="0" destOrd="0" presId="urn:microsoft.com/office/officeart/2005/8/layout/orgChart1"/>
    <dgm:cxn modelId="{D975BD61-1343-4587-9F8E-5A0FA9E03776}" type="presOf" srcId="{544C203C-BFFE-48FA-9215-0C61421E6701}" destId="{5957E3F5-1B70-4EFF-AD60-59CA9EB38682}" srcOrd="0" destOrd="0" presId="urn:microsoft.com/office/officeart/2005/8/layout/orgChart1"/>
    <dgm:cxn modelId="{8822B8C2-73AB-4B72-A72A-9A23234EAF8A}" srcId="{90895B73-96AA-4932-AD30-B183F4077CA4}" destId="{8E7FB1E7-1859-4EF7-B635-2123288B61EF}" srcOrd="1" destOrd="0" parTransId="{A74184FE-E924-4FD2-BB19-7D3263B84D0A}" sibTransId="{19BDD055-EFCA-42F5-87D9-8E3046CCCCAE}"/>
    <dgm:cxn modelId="{AA9A36CE-2AA0-4EF7-A152-AF8A7BA92BDD}" type="presOf" srcId="{A6E68992-2F60-4BDA-A869-732375450749}" destId="{EF180728-76F1-4DD2-8AC7-E3157060938E}" srcOrd="0" destOrd="0" presId="urn:microsoft.com/office/officeart/2005/8/layout/orgChart1"/>
    <dgm:cxn modelId="{D83702EE-57A8-4E87-B914-49583CA92E6D}" type="presOf" srcId="{A2FED859-0DA6-4B88-87C0-14315AEEE094}" destId="{2CCAEBD3-6B20-49CE-96AA-62AE506FE291}" srcOrd="0" destOrd="0" presId="urn:microsoft.com/office/officeart/2005/8/layout/orgChart1"/>
    <dgm:cxn modelId="{2EF82624-C8A6-467C-983D-B87A943907FD}" type="presOf" srcId="{B0E9F759-E1AB-4F39-B668-62D6D6C06476}" destId="{769B6FF3-9A6E-4E93-8273-4D1960ED2C13}" srcOrd="0" destOrd="0" presId="urn:microsoft.com/office/officeart/2005/8/layout/orgChart1"/>
    <dgm:cxn modelId="{8720A911-69C0-4561-A887-8C4984F11EDD}" srcId="{8E7FB1E7-1859-4EF7-B635-2123288B61EF}" destId="{A2FED859-0DA6-4B88-87C0-14315AEEE094}" srcOrd="0" destOrd="0" parTransId="{D205ECD4-A45F-45FC-ACF8-A8A0C19A34AE}" sibTransId="{0859D0BB-9B50-49C7-A249-8AB943B6F703}"/>
    <dgm:cxn modelId="{4619C969-BE47-454B-A8CE-307BC13D2976}" type="presOf" srcId="{28D61C88-18F8-4DC0-9D1C-8F5180CA9EDB}" destId="{05BDA429-51BD-4EB4-B7DD-290160701AE7}" srcOrd="0" destOrd="0" presId="urn:microsoft.com/office/officeart/2005/8/layout/orgChart1"/>
    <dgm:cxn modelId="{E6AEE388-BF19-4E2A-BBC4-2B2D53ED6CC7}" type="presOf" srcId="{745EE5D3-6CA3-492D-BEFD-135BB9667E45}" destId="{9DBB125B-EEB7-4ADB-9704-EB4C1A054133}" srcOrd="1" destOrd="0" presId="urn:microsoft.com/office/officeart/2005/8/layout/orgChart1"/>
    <dgm:cxn modelId="{E8521939-46CA-47A7-8456-69F68065E92F}" type="presParOf" srcId="{20B99501-1366-499E-B7A5-07A6ECF3BAF6}" destId="{83CE4129-90A2-4BC9-95DA-B2EAFCEE3375}" srcOrd="0" destOrd="0" presId="urn:microsoft.com/office/officeart/2005/8/layout/orgChart1"/>
    <dgm:cxn modelId="{A20CB10E-FF0B-4F44-A44E-41975315C063}" type="presParOf" srcId="{83CE4129-90A2-4BC9-95DA-B2EAFCEE3375}" destId="{7EA80726-9B15-4328-97B5-14C008175CDD}" srcOrd="0" destOrd="0" presId="urn:microsoft.com/office/officeart/2005/8/layout/orgChart1"/>
    <dgm:cxn modelId="{D9D0FEEA-DCCE-43DE-8050-20B0F732EBF2}" type="presParOf" srcId="{7EA80726-9B15-4328-97B5-14C008175CDD}" destId="{7493D612-F2B3-4320-AE8B-1B8EB04F5982}" srcOrd="0" destOrd="0" presId="urn:microsoft.com/office/officeart/2005/8/layout/orgChart1"/>
    <dgm:cxn modelId="{10980EA8-E850-4863-9757-30CA585DA02B}" type="presParOf" srcId="{7EA80726-9B15-4328-97B5-14C008175CDD}" destId="{E63F97C4-4079-4599-B5AB-DADC7A5B9909}" srcOrd="1" destOrd="0" presId="urn:microsoft.com/office/officeart/2005/8/layout/orgChart1"/>
    <dgm:cxn modelId="{2615FFCA-B379-4891-ADB8-2FAD547B376D}" type="presParOf" srcId="{83CE4129-90A2-4BC9-95DA-B2EAFCEE3375}" destId="{BF4DF684-446B-4A77-82B4-9275EFBA4A64}" srcOrd="1" destOrd="0" presId="urn:microsoft.com/office/officeart/2005/8/layout/orgChart1"/>
    <dgm:cxn modelId="{9BF89DE9-6812-4AC2-A425-23ECE352DD51}" type="presParOf" srcId="{BF4DF684-446B-4A77-82B4-9275EFBA4A64}" destId="{D471DBCA-014D-41A6-A7C0-D8C89A718E49}" srcOrd="0" destOrd="0" presId="urn:microsoft.com/office/officeart/2005/8/layout/orgChart1"/>
    <dgm:cxn modelId="{C313BC1F-A702-4D31-8B8F-FDF20715551F}" type="presParOf" srcId="{BF4DF684-446B-4A77-82B4-9275EFBA4A64}" destId="{05A262AD-4053-47AF-ADF6-C50568926FFB}" srcOrd="1" destOrd="0" presId="urn:microsoft.com/office/officeart/2005/8/layout/orgChart1"/>
    <dgm:cxn modelId="{19F8C4DB-9799-4DA9-87A8-1E7E2F8D4B6D}" type="presParOf" srcId="{05A262AD-4053-47AF-ADF6-C50568926FFB}" destId="{37B37A30-29E7-4628-BA21-513AADC28579}" srcOrd="0" destOrd="0" presId="urn:microsoft.com/office/officeart/2005/8/layout/orgChart1"/>
    <dgm:cxn modelId="{922C809D-732E-4104-8CBF-7287EFF8BA05}" type="presParOf" srcId="{37B37A30-29E7-4628-BA21-513AADC28579}" destId="{431476BC-AA50-4C21-BBBE-68B4F77FCA6D}" srcOrd="0" destOrd="0" presId="urn:microsoft.com/office/officeart/2005/8/layout/orgChart1"/>
    <dgm:cxn modelId="{AC9B75D3-8E56-47AF-9E4E-13B8345622C6}" type="presParOf" srcId="{37B37A30-29E7-4628-BA21-513AADC28579}" destId="{C2CB0FF6-787B-4881-98A8-2EC56F439DB0}" srcOrd="1" destOrd="0" presId="urn:microsoft.com/office/officeart/2005/8/layout/orgChart1"/>
    <dgm:cxn modelId="{6C659548-4E48-4B5F-9DD8-CFF82508315E}" type="presParOf" srcId="{05A262AD-4053-47AF-ADF6-C50568926FFB}" destId="{614E2CF8-4D89-4385-B24D-981BC8AB0C0A}" srcOrd="1" destOrd="0" presId="urn:microsoft.com/office/officeart/2005/8/layout/orgChart1"/>
    <dgm:cxn modelId="{ACC44020-F546-4C39-B700-7393BEAECA4F}" type="presParOf" srcId="{614E2CF8-4D89-4385-B24D-981BC8AB0C0A}" destId="{F3AFD2FD-A0EA-4095-B9DC-0E6D15BFC0EE}" srcOrd="0" destOrd="0" presId="urn:microsoft.com/office/officeart/2005/8/layout/orgChart1"/>
    <dgm:cxn modelId="{F9B0BB2E-E7CA-4466-8D35-8C63B645D6B4}" type="presParOf" srcId="{614E2CF8-4D89-4385-B24D-981BC8AB0C0A}" destId="{8696F363-8843-48E4-A981-588456169D89}" srcOrd="1" destOrd="0" presId="urn:microsoft.com/office/officeart/2005/8/layout/orgChart1"/>
    <dgm:cxn modelId="{9EF8EF18-462A-4432-91AA-62AE3D4826ED}" type="presParOf" srcId="{8696F363-8843-48E4-A981-588456169D89}" destId="{5AE7BC70-775C-4EF9-ADA9-811DD00B5BDB}" srcOrd="0" destOrd="0" presId="urn:microsoft.com/office/officeart/2005/8/layout/orgChart1"/>
    <dgm:cxn modelId="{17AE9DD5-7326-4BA8-854B-A7EFC944BC57}" type="presParOf" srcId="{5AE7BC70-775C-4EF9-ADA9-811DD00B5BDB}" destId="{9177EDB8-DBAF-4F69-B1E6-462DCF047797}" srcOrd="0" destOrd="0" presId="urn:microsoft.com/office/officeart/2005/8/layout/orgChart1"/>
    <dgm:cxn modelId="{2E56C08D-6ED9-4A46-9A68-490D8A10E7D2}" type="presParOf" srcId="{5AE7BC70-775C-4EF9-ADA9-811DD00B5BDB}" destId="{38162134-6189-48E6-BA7B-1E8513893083}" srcOrd="1" destOrd="0" presId="urn:microsoft.com/office/officeart/2005/8/layout/orgChart1"/>
    <dgm:cxn modelId="{24F36BE1-5786-4CE2-A3FB-1CD95C1A1340}" type="presParOf" srcId="{8696F363-8843-48E4-A981-588456169D89}" destId="{357F1582-0D14-4A30-BFCE-8B54DE15BF2C}" srcOrd="1" destOrd="0" presId="urn:microsoft.com/office/officeart/2005/8/layout/orgChart1"/>
    <dgm:cxn modelId="{FD8E235D-798F-4E3C-B533-A2682F049653}" type="presParOf" srcId="{357F1582-0D14-4A30-BFCE-8B54DE15BF2C}" destId="{7138EDEB-A029-471D-888F-4F76A26FB60B}" srcOrd="0" destOrd="0" presId="urn:microsoft.com/office/officeart/2005/8/layout/orgChart1"/>
    <dgm:cxn modelId="{336A8B29-3FFC-44F9-B924-F2C7AB13C163}" type="presParOf" srcId="{357F1582-0D14-4A30-BFCE-8B54DE15BF2C}" destId="{0D75D085-675F-459D-B7AE-B28DF21B3CAF}" srcOrd="1" destOrd="0" presId="urn:microsoft.com/office/officeart/2005/8/layout/orgChart1"/>
    <dgm:cxn modelId="{619E10A9-ECCB-43BA-BE5E-3101FC7F5C18}" type="presParOf" srcId="{0D75D085-675F-459D-B7AE-B28DF21B3CAF}" destId="{3ED0EB71-84CA-4C91-902D-93DBCE4344E3}" srcOrd="0" destOrd="0" presId="urn:microsoft.com/office/officeart/2005/8/layout/orgChart1"/>
    <dgm:cxn modelId="{99F53E69-30AE-4C0F-80A8-A974B4287A73}" type="presParOf" srcId="{3ED0EB71-84CA-4C91-902D-93DBCE4344E3}" destId="{30463066-2E1D-470B-97B9-3EE7C4D34413}" srcOrd="0" destOrd="0" presId="urn:microsoft.com/office/officeart/2005/8/layout/orgChart1"/>
    <dgm:cxn modelId="{8CA981CB-8215-4618-8F81-27D440745CFC}" type="presParOf" srcId="{3ED0EB71-84CA-4C91-902D-93DBCE4344E3}" destId="{FDA56C4E-42E6-41E8-95BF-51DE709F2FBD}" srcOrd="1" destOrd="0" presId="urn:microsoft.com/office/officeart/2005/8/layout/orgChart1"/>
    <dgm:cxn modelId="{FAFFA745-188F-454A-BC5F-02D6FBEA4C11}" type="presParOf" srcId="{0D75D085-675F-459D-B7AE-B28DF21B3CAF}" destId="{E5887197-CF96-4AB8-9863-E829B7539A7E}" srcOrd="1" destOrd="0" presId="urn:microsoft.com/office/officeart/2005/8/layout/orgChart1"/>
    <dgm:cxn modelId="{235D9F56-55E4-4E82-99E8-70308A12F02F}" type="presParOf" srcId="{0D75D085-675F-459D-B7AE-B28DF21B3CAF}" destId="{E3801294-C2A1-44B7-8D3D-04809405733C}" srcOrd="2" destOrd="0" presId="urn:microsoft.com/office/officeart/2005/8/layout/orgChart1"/>
    <dgm:cxn modelId="{9640C057-111B-419B-9DDE-56D8868BDB64}" type="presParOf" srcId="{8696F363-8843-48E4-A981-588456169D89}" destId="{102676E3-37E9-48ED-8239-8B81A4A795F6}" srcOrd="2" destOrd="0" presId="urn:microsoft.com/office/officeart/2005/8/layout/orgChart1"/>
    <dgm:cxn modelId="{9619C170-E5B2-419E-9A09-D21F7F158BB0}" type="presParOf" srcId="{614E2CF8-4D89-4385-B24D-981BC8AB0C0A}" destId="{188F8875-533A-49B4-960D-C02E7F79AA3A}" srcOrd="2" destOrd="0" presId="urn:microsoft.com/office/officeart/2005/8/layout/orgChart1"/>
    <dgm:cxn modelId="{4AADCF7C-CA8E-47FC-A199-DC806810B443}" type="presParOf" srcId="{614E2CF8-4D89-4385-B24D-981BC8AB0C0A}" destId="{704CC108-2835-43D3-8FE6-AF307A534F5C}" srcOrd="3" destOrd="0" presId="urn:microsoft.com/office/officeart/2005/8/layout/orgChart1"/>
    <dgm:cxn modelId="{F3DED8F5-3C98-42FA-A0C2-5611CFFF4BF0}" type="presParOf" srcId="{704CC108-2835-43D3-8FE6-AF307A534F5C}" destId="{092A865F-0E70-4C4D-9C1A-620355C4B729}" srcOrd="0" destOrd="0" presId="urn:microsoft.com/office/officeart/2005/8/layout/orgChart1"/>
    <dgm:cxn modelId="{A31BF2BC-F97F-4D1A-B884-D6738868DB5E}" type="presParOf" srcId="{092A865F-0E70-4C4D-9C1A-620355C4B729}" destId="{0D1F60FF-B403-4B53-8693-C10CF40F95FA}" srcOrd="0" destOrd="0" presId="urn:microsoft.com/office/officeart/2005/8/layout/orgChart1"/>
    <dgm:cxn modelId="{B772338C-E098-4161-95EE-5B1AB98A7A68}" type="presParOf" srcId="{092A865F-0E70-4C4D-9C1A-620355C4B729}" destId="{A2298137-49B1-45DC-8AEA-90763F467148}" srcOrd="1" destOrd="0" presId="urn:microsoft.com/office/officeart/2005/8/layout/orgChart1"/>
    <dgm:cxn modelId="{BE0247F3-F028-4A51-BBF5-32641532D7B3}" type="presParOf" srcId="{704CC108-2835-43D3-8FE6-AF307A534F5C}" destId="{038EA7D1-043A-4A47-AE73-529E1C286E78}" srcOrd="1" destOrd="0" presId="urn:microsoft.com/office/officeart/2005/8/layout/orgChart1"/>
    <dgm:cxn modelId="{821D1A5E-FE7B-4A9A-9BB3-F3CD900C87A6}" type="presParOf" srcId="{038EA7D1-043A-4A47-AE73-529E1C286E78}" destId="{8F59AEE7-48B2-437C-9E53-170A8499EBC7}" srcOrd="0" destOrd="0" presId="urn:microsoft.com/office/officeart/2005/8/layout/orgChart1"/>
    <dgm:cxn modelId="{EE560AED-1E7B-4CC5-9A55-8065ECD19AC0}" type="presParOf" srcId="{038EA7D1-043A-4A47-AE73-529E1C286E78}" destId="{5743C7C0-1BF5-406C-9F88-C8704525B5A8}" srcOrd="1" destOrd="0" presId="urn:microsoft.com/office/officeart/2005/8/layout/orgChart1"/>
    <dgm:cxn modelId="{A05B210A-6519-456E-B902-9DAED501EBC4}" type="presParOf" srcId="{5743C7C0-1BF5-406C-9F88-C8704525B5A8}" destId="{7691061E-69D5-447F-BC02-5EAF308F05D0}" srcOrd="0" destOrd="0" presId="urn:microsoft.com/office/officeart/2005/8/layout/orgChart1"/>
    <dgm:cxn modelId="{5CAB405D-F4E4-42F0-B2BB-DA33C4A861BA}" type="presParOf" srcId="{7691061E-69D5-447F-BC02-5EAF308F05D0}" destId="{2CCAEBD3-6B20-49CE-96AA-62AE506FE291}" srcOrd="0" destOrd="0" presId="urn:microsoft.com/office/officeart/2005/8/layout/orgChart1"/>
    <dgm:cxn modelId="{580AAC65-60D6-46C3-AC30-8694DCC8C7DD}" type="presParOf" srcId="{7691061E-69D5-447F-BC02-5EAF308F05D0}" destId="{F11CEE62-E95C-4EB6-A87E-FB94F1A79FEC}" srcOrd="1" destOrd="0" presId="urn:microsoft.com/office/officeart/2005/8/layout/orgChart1"/>
    <dgm:cxn modelId="{69268265-421B-4528-A856-998236252F5C}" type="presParOf" srcId="{5743C7C0-1BF5-406C-9F88-C8704525B5A8}" destId="{DFB9DDA4-F52B-4E08-8C94-500FD1847185}" srcOrd="1" destOrd="0" presId="urn:microsoft.com/office/officeart/2005/8/layout/orgChart1"/>
    <dgm:cxn modelId="{533FC0FE-9C65-4203-B27A-7B85B5A24FBE}" type="presParOf" srcId="{5743C7C0-1BF5-406C-9F88-C8704525B5A8}" destId="{D00B6C8B-1383-4F30-A99C-57EAD02240C6}" srcOrd="2" destOrd="0" presId="urn:microsoft.com/office/officeart/2005/8/layout/orgChart1"/>
    <dgm:cxn modelId="{46F15410-156F-4F1A-BDF6-199FDD69B728}" type="presParOf" srcId="{704CC108-2835-43D3-8FE6-AF307A534F5C}" destId="{1CD21215-FF1E-4537-BF85-8D23CC0E1798}" srcOrd="2" destOrd="0" presId="urn:microsoft.com/office/officeart/2005/8/layout/orgChart1"/>
    <dgm:cxn modelId="{299DD37D-6EDC-4FBC-8A9D-8AEDD3387513}" type="presParOf" srcId="{614E2CF8-4D89-4385-B24D-981BC8AB0C0A}" destId="{769B6FF3-9A6E-4E93-8273-4D1960ED2C13}" srcOrd="4" destOrd="0" presId="urn:microsoft.com/office/officeart/2005/8/layout/orgChart1"/>
    <dgm:cxn modelId="{5A5585EC-60D1-44C0-AFCB-AC4CAF446751}" type="presParOf" srcId="{614E2CF8-4D89-4385-B24D-981BC8AB0C0A}" destId="{B041223F-F4D6-4FC4-B393-CFCABB643F77}" srcOrd="5" destOrd="0" presId="urn:microsoft.com/office/officeart/2005/8/layout/orgChart1"/>
    <dgm:cxn modelId="{7669A2C1-2043-4FB4-A43D-550C1AF958A1}" type="presParOf" srcId="{B041223F-F4D6-4FC4-B393-CFCABB643F77}" destId="{DF5A82CE-C074-469D-81DB-6356F4E7629C}" srcOrd="0" destOrd="0" presId="urn:microsoft.com/office/officeart/2005/8/layout/orgChart1"/>
    <dgm:cxn modelId="{2A9A89C2-C469-413C-B37E-B1FFA85AB2E2}" type="presParOf" srcId="{DF5A82CE-C074-469D-81DB-6356F4E7629C}" destId="{B4484945-59FA-4D17-A313-B0C45BCEFC60}" srcOrd="0" destOrd="0" presId="urn:microsoft.com/office/officeart/2005/8/layout/orgChart1"/>
    <dgm:cxn modelId="{C8CEF970-7938-4BE5-8AA5-F6409CD501D8}" type="presParOf" srcId="{DF5A82CE-C074-469D-81DB-6356F4E7629C}" destId="{D51047EA-E240-441B-8AF4-6982F7B10D40}" srcOrd="1" destOrd="0" presId="urn:microsoft.com/office/officeart/2005/8/layout/orgChart1"/>
    <dgm:cxn modelId="{6AA7D74F-8D53-49D4-B54D-D6D9EB4A0BF4}" type="presParOf" srcId="{B041223F-F4D6-4FC4-B393-CFCABB643F77}" destId="{614FB7FD-3FAC-4548-9952-8459BAF944E4}" srcOrd="1" destOrd="0" presId="urn:microsoft.com/office/officeart/2005/8/layout/orgChart1"/>
    <dgm:cxn modelId="{241437F6-6F52-4FE1-99A0-91FB3FED7FB7}" type="presParOf" srcId="{614FB7FD-3FAC-4548-9952-8459BAF944E4}" destId="{5957E3F5-1B70-4EFF-AD60-59CA9EB38682}" srcOrd="0" destOrd="0" presId="urn:microsoft.com/office/officeart/2005/8/layout/orgChart1"/>
    <dgm:cxn modelId="{140FF59B-8273-49C8-ABE8-D7F39185F469}" type="presParOf" srcId="{614FB7FD-3FAC-4548-9952-8459BAF944E4}" destId="{324DC9E4-2524-48EC-AD0B-AEA9C44A6B03}" srcOrd="1" destOrd="0" presId="urn:microsoft.com/office/officeart/2005/8/layout/orgChart1"/>
    <dgm:cxn modelId="{5DE203AA-6E57-4391-8EF4-E7C550B88651}" type="presParOf" srcId="{324DC9E4-2524-48EC-AD0B-AEA9C44A6B03}" destId="{6B88B041-4CE7-4BE1-B71B-9FB1DF45990A}" srcOrd="0" destOrd="0" presId="urn:microsoft.com/office/officeart/2005/8/layout/orgChart1"/>
    <dgm:cxn modelId="{757A86DE-BEAC-4046-A526-7BBDA3786C24}" type="presParOf" srcId="{6B88B041-4CE7-4BE1-B71B-9FB1DF45990A}" destId="{EBD6BE4A-3447-4088-B0EE-CA18AA29C13C}" srcOrd="0" destOrd="0" presId="urn:microsoft.com/office/officeart/2005/8/layout/orgChart1"/>
    <dgm:cxn modelId="{AA09DA4D-57E5-4EA0-9371-1C594063E8E9}" type="presParOf" srcId="{6B88B041-4CE7-4BE1-B71B-9FB1DF45990A}" destId="{BF245610-E50F-4E95-BF99-5E9E57F90E76}" srcOrd="1" destOrd="0" presId="urn:microsoft.com/office/officeart/2005/8/layout/orgChart1"/>
    <dgm:cxn modelId="{CE9CDDFB-5C7A-40A9-A6FC-3DF5061B7580}" type="presParOf" srcId="{324DC9E4-2524-48EC-AD0B-AEA9C44A6B03}" destId="{EB50E46C-0415-4A3A-887E-9B63E747F3C2}" srcOrd="1" destOrd="0" presId="urn:microsoft.com/office/officeart/2005/8/layout/orgChart1"/>
    <dgm:cxn modelId="{CC55BA6A-2529-457F-BEDD-94129E5A407F}" type="presParOf" srcId="{324DC9E4-2524-48EC-AD0B-AEA9C44A6B03}" destId="{10746541-7B24-4ECB-B444-ADDFAF19EFE2}" srcOrd="2" destOrd="0" presId="urn:microsoft.com/office/officeart/2005/8/layout/orgChart1"/>
    <dgm:cxn modelId="{D3E8B6D5-276F-4AE6-A859-324AD950B615}" type="presParOf" srcId="{B041223F-F4D6-4FC4-B393-CFCABB643F77}" destId="{8186B646-429F-4BBD-9503-E37492FE2AE3}" srcOrd="2" destOrd="0" presId="urn:microsoft.com/office/officeart/2005/8/layout/orgChart1"/>
    <dgm:cxn modelId="{9F83EA76-F7E4-49AD-898C-74DA31969A19}" type="presParOf" srcId="{614E2CF8-4D89-4385-B24D-981BC8AB0C0A}" destId="{E1F46F4C-01B6-449D-BB97-5B93AC9B98D0}" srcOrd="6" destOrd="0" presId="urn:microsoft.com/office/officeart/2005/8/layout/orgChart1"/>
    <dgm:cxn modelId="{D02BACB5-01AA-400E-B188-1584D170B9EA}" type="presParOf" srcId="{614E2CF8-4D89-4385-B24D-981BC8AB0C0A}" destId="{A6D4540E-D8D0-4D36-8416-71B40FE753B1}" srcOrd="7" destOrd="0" presId="urn:microsoft.com/office/officeart/2005/8/layout/orgChart1"/>
    <dgm:cxn modelId="{FBB37D94-2417-4464-8915-39BDE304DD65}" type="presParOf" srcId="{A6D4540E-D8D0-4D36-8416-71B40FE753B1}" destId="{4B2D4430-DFE7-4065-8515-7DD9614924D8}" srcOrd="0" destOrd="0" presId="urn:microsoft.com/office/officeart/2005/8/layout/orgChart1"/>
    <dgm:cxn modelId="{4CFB7762-B992-4B2A-B869-9E6D414AB622}" type="presParOf" srcId="{4B2D4430-DFE7-4065-8515-7DD9614924D8}" destId="{5441A6A9-5529-43F2-9F50-9DB1B9B3E305}" srcOrd="0" destOrd="0" presId="urn:microsoft.com/office/officeart/2005/8/layout/orgChart1"/>
    <dgm:cxn modelId="{1521B1E0-7BC5-4B05-99C4-C1B6D034E1C1}" type="presParOf" srcId="{4B2D4430-DFE7-4065-8515-7DD9614924D8}" destId="{095289C6-03E2-41E3-BA98-658041E31AE5}" srcOrd="1" destOrd="0" presId="urn:microsoft.com/office/officeart/2005/8/layout/orgChart1"/>
    <dgm:cxn modelId="{55C79518-7E95-4F03-8D8A-A13A2DA78A26}" type="presParOf" srcId="{A6D4540E-D8D0-4D36-8416-71B40FE753B1}" destId="{0B1254B6-DACF-4EE5-BD60-43BAFF32910E}" srcOrd="1" destOrd="0" presId="urn:microsoft.com/office/officeart/2005/8/layout/orgChart1"/>
    <dgm:cxn modelId="{2CD2D742-0E13-4286-82C7-4E4D875C7D69}" type="presParOf" srcId="{0B1254B6-DACF-4EE5-BD60-43BAFF32910E}" destId="{EF180728-76F1-4DD2-8AC7-E3157060938E}" srcOrd="0" destOrd="0" presId="urn:microsoft.com/office/officeart/2005/8/layout/orgChart1"/>
    <dgm:cxn modelId="{6E8656FE-AC3B-4319-9CFF-59612C953FD6}" type="presParOf" srcId="{0B1254B6-DACF-4EE5-BD60-43BAFF32910E}" destId="{CED0E7C1-A469-4BFC-B8AE-68FC17D51208}" srcOrd="1" destOrd="0" presId="urn:microsoft.com/office/officeart/2005/8/layout/orgChart1"/>
    <dgm:cxn modelId="{A902EEF0-F341-4E12-824F-47BCAF6EEC59}" type="presParOf" srcId="{CED0E7C1-A469-4BFC-B8AE-68FC17D51208}" destId="{B8C53790-A100-411C-8778-9CB77F626164}" srcOrd="0" destOrd="0" presId="urn:microsoft.com/office/officeart/2005/8/layout/orgChart1"/>
    <dgm:cxn modelId="{E773A012-8E89-4B22-BA8E-13B5D1BB2452}" type="presParOf" srcId="{B8C53790-A100-411C-8778-9CB77F626164}" destId="{87D21EA3-3AFD-456F-9FE4-BE315388376D}" srcOrd="0" destOrd="0" presId="urn:microsoft.com/office/officeart/2005/8/layout/orgChart1"/>
    <dgm:cxn modelId="{0EA14E06-C302-435C-A3ED-33953917507A}" type="presParOf" srcId="{B8C53790-A100-411C-8778-9CB77F626164}" destId="{071DB365-D143-4EFE-9821-083440880D45}" srcOrd="1" destOrd="0" presId="urn:microsoft.com/office/officeart/2005/8/layout/orgChart1"/>
    <dgm:cxn modelId="{38F2BD25-984C-4A7E-9BFA-38A2F85E9B99}" type="presParOf" srcId="{CED0E7C1-A469-4BFC-B8AE-68FC17D51208}" destId="{803C5D76-4EBE-4A6E-8CEA-BF2935025DD7}" srcOrd="1" destOrd="0" presId="urn:microsoft.com/office/officeart/2005/8/layout/orgChart1"/>
    <dgm:cxn modelId="{42787E14-4971-4137-8806-B41524CA22D2}" type="presParOf" srcId="{CED0E7C1-A469-4BFC-B8AE-68FC17D51208}" destId="{F0537818-43C6-4932-B492-79F7B1093F2B}" srcOrd="2" destOrd="0" presId="urn:microsoft.com/office/officeart/2005/8/layout/orgChart1"/>
    <dgm:cxn modelId="{6993E076-7344-4497-B347-C414EEA29B93}" type="presParOf" srcId="{A6D4540E-D8D0-4D36-8416-71B40FE753B1}" destId="{8B96EE8C-4166-41B2-8AA0-56A8BF5874B5}" srcOrd="2" destOrd="0" presId="urn:microsoft.com/office/officeart/2005/8/layout/orgChart1"/>
    <dgm:cxn modelId="{404A9706-AF01-495A-A65B-406DB592AFC0}" type="presParOf" srcId="{614E2CF8-4D89-4385-B24D-981BC8AB0C0A}" destId="{27981AB5-5CC1-4A72-B591-34C3AFB5C3F9}" srcOrd="8" destOrd="0" presId="urn:microsoft.com/office/officeart/2005/8/layout/orgChart1"/>
    <dgm:cxn modelId="{5BCA0111-F2D3-47DA-8F07-A84F39BCCE8F}" type="presParOf" srcId="{614E2CF8-4D89-4385-B24D-981BC8AB0C0A}" destId="{2BF551C2-376D-4E89-AF30-E9467B0D7212}" srcOrd="9" destOrd="0" presId="urn:microsoft.com/office/officeart/2005/8/layout/orgChart1"/>
    <dgm:cxn modelId="{E335F531-FEDB-4CC9-8A46-A9A7EA0B41F8}" type="presParOf" srcId="{2BF551C2-376D-4E89-AF30-E9467B0D7212}" destId="{5E3065B5-AC60-4C93-8B10-C8B1A059EB31}" srcOrd="0" destOrd="0" presId="urn:microsoft.com/office/officeart/2005/8/layout/orgChart1"/>
    <dgm:cxn modelId="{EDA8A919-5124-495B-B5D3-6EBBD6B9FDDF}" type="presParOf" srcId="{5E3065B5-AC60-4C93-8B10-C8B1A059EB31}" destId="{05BDA429-51BD-4EB4-B7DD-290160701AE7}" srcOrd="0" destOrd="0" presId="urn:microsoft.com/office/officeart/2005/8/layout/orgChart1"/>
    <dgm:cxn modelId="{4D8E7FF3-43D1-43FA-85EB-082C3CFE07EE}" type="presParOf" srcId="{5E3065B5-AC60-4C93-8B10-C8B1A059EB31}" destId="{2DB1740F-B7C3-4CC8-B3AE-A0FC0FD05B5F}" srcOrd="1" destOrd="0" presId="urn:microsoft.com/office/officeart/2005/8/layout/orgChart1"/>
    <dgm:cxn modelId="{4301070B-B32B-4CA1-B926-75CE61E432D5}" type="presParOf" srcId="{2BF551C2-376D-4E89-AF30-E9467B0D7212}" destId="{68AA0CBA-91A6-41D3-A822-AE9EAA2325E6}" srcOrd="1" destOrd="0" presId="urn:microsoft.com/office/officeart/2005/8/layout/orgChart1"/>
    <dgm:cxn modelId="{07B3E1F2-1905-4E8B-A1CF-2B3A40F12F55}" type="presParOf" srcId="{68AA0CBA-91A6-41D3-A822-AE9EAA2325E6}" destId="{6E570B50-DEDC-4B41-B90A-1C287C929F18}" srcOrd="0" destOrd="0" presId="urn:microsoft.com/office/officeart/2005/8/layout/orgChart1"/>
    <dgm:cxn modelId="{BA66DC8B-116B-4E27-B363-DC2208913651}" type="presParOf" srcId="{68AA0CBA-91A6-41D3-A822-AE9EAA2325E6}" destId="{04E27936-C29A-4B8F-A50E-3C46AF984448}" srcOrd="1" destOrd="0" presId="urn:microsoft.com/office/officeart/2005/8/layout/orgChart1"/>
    <dgm:cxn modelId="{B2558890-BDF5-433A-916D-02A2EBF7DD9A}" type="presParOf" srcId="{04E27936-C29A-4B8F-A50E-3C46AF984448}" destId="{81DC9CB1-9E44-4DA3-AFA3-CBD78A3F138A}" srcOrd="0" destOrd="0" presId="urn:microsoft.com/office/officeart/2005/8/layout/orgChart1"/>
    <dgm:cxn modelId="{09A43F00-AD6E-4120-A384-DD536DC75ED0}" type="presParOf" srcId="{81DC9CB1-9E44-4DA3-AFA3-CBD78A3F138A}" destId="{D2C905B7-79FE-459C-88C6-5BD9BB4C4942}" srcOrd="0" destOrd="0" presId="urn:microsoft.com/office/officeart/2005/8/layout/orgChart1"/>
    <dgm:cxn modelId="{CB0E9CC9-F0C7-4163-B3C7-325385F80577}" type="presParOf" srcId="{81DC9CB1-9E44-4DA3-AFA3-CBD78A3F138A}" destId="{3FE3191E-0D4B-4DDB-A5EB-3455D06A6684}" srcOrd="1" destOrd="0" presId="urn:microsoft.com/office/officeart/2005/8/layout/orgChart1"/>
    <dgm:cxn modelId="{BC1B5E46-BA9C-48FE-A65D-EA50B556E7E8}" type="presParOf" srcId="{04E27936-C29A-4B8F-A50E-3C46AF984448}" destId="{C4B44716-B270-40B5-9FAC-F3C9515C2F83}" srcOrd="1" destOrd="0" presId="urn:microsoft.com/office/officeart/2005/8/layout/orgChart1"/>
    <dgm:cxn modelId="{95A7615B-0F56-4D16-8D6D-A6B36B97C199}" type="presParOf" srcId="{04E27936-C29A-4B8F-A50E-3C46AF984448}" destId="{67BE7722-AB5D-42E2-90A7-9659416FB1CE}" srcOrd="2" destOrd="0" presId="urn:microsoft.com/office/officeart/2005/8/layout/orgChart1"/>
    <dgm:cxn modelId="{D34EC2ED-471E-4099-9FA9-14FD669B15AE}" type="presParOf" srcId="{68AA0CBA-91A6-41D3-A822-AE9EAA2325E6}" destId="{9BCCC50D-E48E-44DC-8F65-9A46A4E35CFF}" srcOrd="2" destOrd="0" presId="urn:microsoft.com/office/officeart/2005/8/layout/orgChart1"/>
    <dgm:cxn modelId="{80F4A96C-EA3E-442C-ADB2-68520971DD3E}" type="presParOf" srcId="{68AA0CBA-91A6-41D3-A822-AE9EAA2325E6}" destId="{1B257714-C634-4A15-87FA-1EEF6A09B19A}" srcOrd="3" destOrd="0" presId="urn:microsoft.com/office/officeart/2005/8/layout/orgChart1"/>
    <dgm:cxn modelId="{0E2DF930-C12E-4121-8FA0-89E9ACB396E6}" type="presParOf" srcId="{1B257714-C634-4A15-87FA-1EEF6A09B19A}" destId="{9714C4E2-C3B6-4093-80B5-BF3A242F12A8}" srcOrd="0" destOrd="0" presId="urn:microsoft.com/office/officeart/2005/8/layout/orgChart1"/>
    <dgm:cxn modelId="{CD7AEA37-93A1-4391-8E7E-6EB406166241}" type="presParOf" srcId="{9714C4E2-C3B6-4093-80B5-BF3A242F12A8}" destId="{8377B400-6AD1-448E-8948-EED225F009F6}" srcOrd="0" destOrd="0" presId="urn:microsoft.com/office/officeart/2005/8/layout/orgChart1"/>
    <dgm:cxn modelId="{F2D1EE0C-21ED-49F1-B6B7-9F428A40F949}" type="presParOf" srcId="{9714C4E2-C3B6-4093-80B5-BF3A242F12A8}" destId="{A5159F95-0E4B-4C8D-9591-C104604E3E35}" srcOrd="1" destOrd="0" presId="urn:microsoft.com/office/officeart/2005/8/layout/orgChart1"/>
    <dgm:cxn modelId="{6376B2E7-E45A-4617-AAD3-275E0B3E7ED3}" type="presParOf" srcId="{1B257714-C634-4A15-87FA-1EEF6A09B19A}" destId="{9332CEA8-037A-480D-9EBD-D974F4DCBE29}" srcOrd="1" destOrd="0" presId="urn:microsoft.com/office/officeart/2005/8/layout/orgChart1"/>
    <dgm:cxn modelId="{6598A6FA-22E2-4699-BDA8-86D183BA791E}" type="presParOf" srcId="{1B257714-C634-4A15-87FA-1EEF6A09B19A}" destId="{B42A8A58-E305-4A09-B62C-9DCED0332558}" srcOrd="2" destOrd="0" presId="urn:microsoft.com/office/officeart/2005/8/layout/orgChart1"/>
    <dgm:cxn modelId="{4F03B791-BB03-4A70-856D-E2C4303A0F9C}" type="presParOf" srcId="{68AA0CBA-91A6-41D3-A822-AE9EAA2325E6}" destId="{E1BF7E0F-60A2-42AE-BEB0-6F593AB202EE}" srcOrd="4" destOrd="0" presId="urn:microsoft.com/office/officeart/2005/8/layout/orgChart1"/>
    <dgm:cxn modelId="{DE2E678E-5905-48CF-84F3-8690E649E7A1}" type="presParOf" srcId="{68AA0CBA-91A6-41D3-A822-AE9EAA2325E6}" destId="{4D5596FC-C192-43DA-9422-E98522BBE423}" srcOrd="5" destOrd="0" presId="urn:microsoft.com/office/officeart/2005/8/layout/orgChart1"/>
    <dgm:cxn modelId="{0D108A75-D08F-408A-8426-9029C852E5A5}" type="presParOf" srcId="{4D5596FC-C192-43DA-9422-E98522BBE423}" destId="{8D2BBFC7-E7A5-4675-8AD2-FA5E68DFA86C}" srcOrd="0" destOrd="0" presId="urn:microsoft.com/office/officeart/2005/8/layout/orgChart1"/>
    <dgm:cxn modelId="{BBADAD66-138B-47B7-BAAA-B248E4699D39}" type="presParOf" srcId="{8D2BBFC7-E7A5-4675-8AD2-FA5E68DFA86C}" destId="{DE7A7158-7C4C-4D29-8915-A9847D157A64}" srcOrd="0" destOrd="0" presId="urn:microsoft.com/office/officeart/2005/8/layout/orgChart1"/>
    <dgm:cxn modelId="{769079A6-1C3C-4745-8152-579E8220DCF8}" type="presParOf" srcId="{8D2BBFC7-E7A5-4675-8AD2-FA5E68DFA86C}" destId="{306DA181-068B-4823-8F7D-C8514F941AA6}" srcOrd="1" destOrd="0" presId="urn:microsoft.com/office/officeart/2005/8/layout/orgChart1"/>
    <dgm:cxn modelId="{0898FA3C-12CD-4487-A742-75B18E6770B2}" type="presParOf" srcId="{4D5596FC-C192-43DA-9422-E98522BBE423}" destId="{5241D92F-C7D2-43D8-AA0C-1A12C3554844}" srcOrd="1" destOrd="0" presId="urn:microsoft.com/office/officeart/2005/8/layout/orgChart1"/>
    <dgm:cxn modelId="{E517F23E-9D54-4D13-9893-DEC36612B8FE}" type="presParOf" srcId="{4D5596FC-C192-43DA-9422-E98522BBE423}" destId="{3C20FC78-D407-4411-842D-23E46FC8D3A8}" srcOrd="2" destOrd="0" presId="urn:microsoft.com/office/officeart/2005/8/layout/orgChart1"/>
    <dgm:cxn modelId="{2D3ED2D6-0BD1-41C0-9CC2-EA99D987B88B}" type="presParOf" srcId="{68AA0CBA-91A6-41D3-A822-AE9EAA2325E6}" destId="{B54D2D50-CA7C-4AB9-A187-32667A4A6003}" srcOrd="6" destOrd="0" presId="urn:microsoft.com/office/officeart/2005/8/layout/orgChart1"/>
    <dgm:cxn modelId="{3A28E9EE-AB33-4BAF-A3DF-46B847AE200C}" type="presParOf" srcId="{68AA0CBA-91A6-41D3-A822-AE9EAA2325E6}" destId="{D84487D5-1D58-44C9-BBFA-D0D2F292F32B}" srcOrd="7" destOrd="0" presId="urn:microsoft.com/office/officeart/2005/8/layout/orgChart1"/>
    <dgm:cxn modelId="{886BC814-2F9D-498E-8196-5F9491CEDD7E}" type="presParOf" srcId="{D84487D5-1D58-44C9-BBFA-D0D2F292F32B}" destId="{0576FD17-B8F2-4E94-A950-A1DE2B96AEBF}" srcOrd="0" destOrd="0" presId="urn:microsoft.com/office/officeart/2005/8/layout/orgChart1"/>
    <dgm:cxn modelId="{FA243929-9095-4882-8673-C1FC45567605}" type="presParOf" srcId="{0576FD17-B8F2-4E94-A950-A1DE2B96AEBF}" destId="{C0F8208B-E059-4F10-8855-CFE5EA344C8F}" srcOrd="0" destOrd="0" presId="urn:microsoft.com/office/officeart/2005/8/layout/orgChart1"/>
    <dgm:cxn modelId="{23FA9FBF-D401-47B2-90C0-A39938DD8C2C}" type="presParOf" srcId="{0576FD17-B8F2-4E94-A950-A1DE2B96AEBF}" destId="{9DBB125B-EEB7-4ADB-9704-EB4C1A054133}" srcOrd="1" destOrd="0" presId="urn:microsoft.com/office/officeart/2005/8/layout/orgChart1"/>
    <dgm:cxn modelId="{8D45C201-3721-4046-B8A8-C4D2AFC76BB6}" type="presParOf" srcId="{D84487D5-1D58-44C9-BBFA-D0D2F292F32B}" destId="{77066BA6-6B61-4700-A9A1-6508ED9B857C}" srcOrd="1" destOrd="0" presId="urn:microsoft.com/office/officeart/2005/8/layout/orgChart1"/>
    <dgm:cxn modelId="{DDFA99ED-BE77-46F7-ACC4-890490857393}" type="presParOf" srcId="{D84487D5-1D58-44C9-BBFA-D0D2F292F32B}" destId="{6A8B6039-65CF-4D91-96AC-61A619C6E887}" srcOrd="2" destOrd="0" presId="urn:microsoft.com/office/officeart/2005/8/layout/orgChart1"/>
    <dgm:cxn modelId="{764F5677-85B4-4B45-8343-D9AB4C347182}" type="presParOf" srcId="{2BF551C2-376D-4E89-AF30-E9467B0D7212}" destId="{F91DF32A-0CFB-4E93-8696-6A6802A14375}" srcOrd="2" destOrd="0" presId="urn:microsoft.com/office/officeart/2005/8/layout/orgChart1"/>
    <dgm:cxn modelId="{989638EE-B1A9-4335-9D7E-C7984D1E9AB1}" type="presParOf" srcId="{05A262AD-4053-47AF-ADF6-C50568926FFB}" destId="{C33423C8-69E7-42E9-B5CF-419EEF57386E}" srcOrd="2" destOrd="0" presId="urn:microsoft.com/office/officeart/2005/8/layout/orgChart1"/>
    <dgm:cxn modelId="{B620FF9A-8EDC-4BB3-BE12-125D61602A63}" type="presParOf" srcId="{83CE4129-90A2-4BC9-95DA-B2EAFCEE3375}" destId="{AC744476-332F-47E1-B2E2-669CBBA9FAF6}" srcOrd="2" destOrd="0" presId="urn:microsoft.com/office/officeart/2005/8/layout/orgChart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2D091C6-35BB-422C-8382-C0A0B06B5545}" type="doc">
      <dgm:prSet loTypeId="urn:microsoft.com/office/officeart/2005/8/layout/orgChart1" loCatId="hierarchy" qsTypeId="urn:microsoft.com/office/officeart/2005/8/quickstyle/simple1" qsCatId="simple" csTypeId="urn:microsoft.com/office/officeart/2005/8/colors/accent2_1" csCatId="accent2" phldr="1"/>
      <dgm:spPr/>
      <dgm:t>
        <a:bodyPr/>
        <a:lstStyle/>
        <a:p>
          <a:endParaRPr lang="en-US"/>
        </a:p>
      </dgm:t>
    </dgm:pt>
    <dgm:pt modelId="{90895B73-96AA-4932-AD30-B183F4077CA4}">
      <dgm:prSet phldrT="[Text]"/>
      <dgm:spPr>
        <a:solidFill>
          <a:srgbClr val="FFFF99"/>
        </a:solidFill>
        <a:ln>
          <a:solidFill>
            <a:srgbClr val="FFC000"/>
          </a:solidFill>
        </a:ln>
      </dgm:spPr>
      <dgm:t>
        <a:bodyPr/>
        <a:lstStyle/>
        <a:p>
          <a:r>
            <a:rPr lang="en-US" b="0" dirty="0" smtClean="0"/>
            <a:t>PA Consolidated Resource Center Deputy Director</a:t>
          </a:r>
          <a:endParaRPr lang="en-US" b="0" dirty="0"/>
        </a:p>
      </dgm:t>
    </dgm:pt>
    <dgm:pt modelId="{91CFA6E3-07DB-4D04-9B56-DE781506607B}" type="parTrans" cxnId="{BD836276-4909-437E-AEC4-809772E8486B}">
      <dgm:prSet>
        <dgm:style>
          <a:lnRef idx="1">
            <a:schemeClr val="dk1"/>
          </a:lnRef>
          <a:fillRef idx="0">
            <a:schemeClr val="dk1"/>
          </a:fillRef>
          <a:effectRef idx="0">
            <a:schemeClr val="dk1"/>
          </a:effectRef>
          <a:fontRef idx="minor">
            <a:schemeClr val="tx1"/>
          </a:fontRef>
        </dgm:style>
      </dgm:prSet>
      <dgm:spPr>
        <a:ln/>
      </dgm:spPr>
      <dgm:t>
        <a:bodyPr/>
        <a:lstStyle/>
        <a:p>
          <a:endParaRPr lang="en-US" b="0"/>
        </a:p>
      </dgm:t>
    </dgm:pt>
    <dgm:pt modelId="{6CFAE24B-A72C-4D80-A298-A8D375CF3C85}" type="sibTrans" cxnId="{BD836276-4909-437E-AEC4-809772E8486B}">
      <dgm:prSet/>
      <dgm:spPr/>
      <dgm:t>
        <a:bodyPr/>
        <a:lstStyle/>
        <a:p>
          <a:endParaRPr lang="en-US" b="0"/>
        </a:p>
      </dgm:t>
    </dgm:pt>
    <dgm:pt modelId="{ACCBB0F8-5D98-4B7A-A323-A7999D43B8A3}">
      <dgm:prSet phldrT="[Text]"/>
      <dgm:spPr>
        <a:solidFill>
          <a:srgbClr val="FFFF99"/>
        </a:solidFill>
        <a:ln>
          <a:solidFill>
            <a:srgbClr val="FFC000"/>
          </a:solidFill>
        </a:ln>
      </dgm:spPr>
      <dgm:t>
        <a:bodyPr/>
        <a:lstStyle/>
        <a:p>
          <a:r>
            <a:rPr lang="en-US" b="0" dirty="0" smtClean="0"/>
            <a:t>Completed Lane Lead</a:t>
          </a:r>
          <a:endParaRPr lang="en-US" b="0" dirty="0"/>
        </a:p>
      </dgm:t>
    </dgm:pt>
    <dgm:pt modelId="{42AA07F7-CA02-4FAC-B97B-D1E97CADB3D7}" type="parTrans" cxnId="{A60D1D24-DFA5-4622-B1B1-503739264E20}">
      <dgm:prSet>
        <dgm:style>
          <a:lnRef idx="1">
            <a:schemeClr val="dk1"/>
          </a:lnRef>
          <a:fillRef idx="0">
            <a:schemeClr val="dk1"/>
          </a:fillRef>
          <a:effectRef idx="0">
            <a:schemeClr val="dk1"/>
          </a:effectRef>
          <a:fontRef idx="minor">
            <a:schemeClr val="tx1"/>
          </a:fontRef>
        </dgm:style>
      </dgm:prSet>
      <dgm:spPr>
        <a:ln/>
      </dgm:spPr>
      <dgm:t>
        <a:bodyPr/>
        <a:lstStyle/>
        <a:p>
          <a:endParaRPr lang="en-US" b="0"/>
        </a:p>
      </dgm:t>
    </dgm:pt>
    <dgm:pt modelId="{1C01613C-5348-4F98-BD3A-385CAC161DEC}" type="sibTrans" cxnId="{A60D1D24-DFA5-4622-B1B1-503739264E20}">
      <dgm:prSet/>
      <dgm:spPr/>
      <dgm:t>
        <a:bodyPr/>
        <a:lstStyle/>
        <a:p>
          <a:endParaRPr lang="en-US" b="0"/>
        </a:p>
      </dgm:t>
    </dgm:pt>
    <dgm:pt modelId="{8E7FB1E7-1859-4EF7-B635-2123288B61EF}">
      <dgm:prSet phldrT="[Text]"/>
      <dgm:spPr>
        <a:solidFill>
          <a:srgbClr val="FFFF99"/>
        </a:solidFill>
        <a:ln>
          <a:solidFill>
            <a:srgbClr val="FFC000"/>
          </a:solidFill>
        </a:ln>
      </dgm:spPr>
      <dgm:t>
        <a:bodyPr/>
        <a:lstStyle/>
        <a:p>
          <a:r>
            <a:rPr lang="en-US" b="0" dirty="0" smtClean="0"/>
            <a:t>Standard Lane Lead</a:t>
          </a:r>
          <a:endParaRPr lang="en-US" b="0" dirty="0"/>
        </a:p>
      </dgm:t>
    </dgm:pt>
    <dgm:pt modelId="{19BDD055-EFCA-42F5-87D9-8E3046CCCCAE}" type="sibTrans" cxnId="{8822B8C2-73AB-4B72-A72A-9A23234EAF8A}">
      <dgm:prSet/>
      <dgm:spPr/>
      <dgm:t>
        <a:bodyPr/>
        <a:lstStyle/>
        <a:p>
          <a:endParaRPr lang="en-US" b="0"/>
        </a:p>
      </dgm:t>
    </dgm:pt>
    <dgm:pt modelId="{A74184FE-E924-4FD2-BB19-7D3263B84D0A}" type="parTrans" cxnId="{8822B8C2-73AB-4B72-A72A-9A23234EAF8A}">
      <dgm:prSet>
        <dgm:style>
          <a:lnRef idx="1">
            <a:schemeClr val="dk1"/>
          </a:lnRef>
          <a:fillRef idx="0">
            <a:schemeClr val="dk1"/>
          </a:fillRef>
          <a:effectRef idx="0">
            <a:schemeClr val="dk1"/>
          </a:effectRef>
          <a:fontRef idx="minor">
            <a:schemeClr val="tx1"/>
          </a:fontRef>
        </dgm:style>
      </dgm:prSet>
      <dgm:spPr/>
      <dgm:t>
        <a:bodyPr/>
        <a:lstStyle/>
        <a:p>
          <a:endParaRPr lang="en-US" b="0"/>
        </a:p>
      </dgm:t>
    </dgm:pt>
    <dgm:pt modelId="{5AE31FF6-FEBB-4E57-A7FF-48D846F76BDC}">
      <dgm:prSet/>
      <dgm:spPr>
        <a:solidFill>
          <a:srgbClr val="FFFF99"/>
        </a:solidFill>
        <a:ln>
          <a:solidFill>
            <a:srgbClr val="FFC000"/>
          </a:solidFill>
        </a:ln>
      </dgm:spPr>
      <dgm:t>
        <a:bodyPr/>
        <a:lstStyle/>
        <a:p>
          <a:r>
            <a:rPr lang="en-US" b="0" dirty="0" smtClean="0"/>
            <a:t>Document Integrity Unit Lane Lead</a:t>
          </a:r>
          <a:endParaRPr lang="en-US" b="0" dirty="0"/>
        </a:p>
      </dgm:t>
    </dgm:pt>
    <dgm:pt modelId="{841E1A8E-DF1B-417D-BA01-3F152D49575A}" type="parTrans" cxnId="{C821F359-2C24-4690-9F66-3F8CF8283720}">
      <dgm:prSet>
        <dgm:style>
          <a:lnRef idx="1">
            <a:schemeClr val="dk1"/>
          </a:lnRef>
          <a:fillRef idx="0">
            <a:schemeClr val="dk1"/>
          </a:fillRef>
          <a:effectRef idx="0">
            <a:schemeClr val="dk1"/>
          </a:effectRef>
          <a:fontRef idx="minor">
            <a:schemeClr val="tx1"/>
          </a:fontRef>
        </dgm:style>
      </dgm:prSet>
      <dgm:spPr>
        <a:ln/>
      </dgm:spPr>
      <dgm:t>
        <a:bodyPr/>
        <a:lstStyle/>
        <a:p>
          <a:endParaRPr lang="en-US" b="0"/>
        </a:p>
      </dgm:t>
    </dgm:pt>
    <dgm:pt modelId="{94663C1F-4352-430E-A8D3-732D302FE451}" type="sibTrans" cxnId="{C821F359-2C24-4690-9F66-3F8CF8283720}">
      <dgm:prSet/>
      <dgm:spPr/>
      <dgm:t>
        <a:bodyPr/>
        <a:lstStyle/>
        <a:p>
          <a:endParaRPr lang="en-US" b="0"/>
        </a:p>
      </dgm:t>
    </dgm:pt>
    <dgm:pt modelId="{A089AAE2-B0E6-4F77-A84B-95BA23339C9B}">
      <dgm:prSet/>
      <dgm:spPr>
        <a:solidFill>
          <a:srgbClr val="FFFF99"/>
        </a:solidFill>
        <a:ln>
          <a:solidFill>
            <a:srgbClr val="FFC000"/>
          </a:solidFill>
        </a:ln>
      </dgm:spPr>
      <dgm:t>
        <a:bodyPr/>
        <a:lstStyle/>
        <a:p>
          <a:r>
            <a:rPr lang="en-US" b="0" dirty="0" smtClean="0"/>
            <a:t>Specialized Lane Lead</a:t>
          </a:r>
          <a:endParaRPr lang="en-US" b="0" dirty="0"/>
        </a:p>
      </dgm:t>
    </dgm:pt>
    <dgm:pt modelId="{B0E9F759-E1AB-4F39-B668-62D6D6C06476}" type="parTrans" cxnId="{2CE9CCF3-5C78-44C5-97DB-0772F7ECED7A}">
      <dgm:prSet>
        <dgm:style>
          <a:lnRef idx="1">
            <a:schemeClr val="dk1"/>
          </a:lnRef>
          <a:fillRef idx="0">
            <a:schemeClr val="dk1"/>
          </a:fillRef>
          <a:effectRef idx="0">
            <a:schemeClr val="dk1"/>
          </a:effectRef>
          <a:fontRef idx="minor">
            <a:schemeClr val="tx1"/>
          </a:fontRef>
        </dgm:style>
      </dgm:prSet>
      <dgm:spPr/>
      <dgm:t>
        <a:bodyPr/>
        <a:lstStyle/>
        <a:p>
          <a:endParaRPr lang="en-US" b="0"/>
        </a:p>
      </dgm:t>
    </dgm:pt>
    <dgm:pt modelId="{6AAC01A8-0E25-47EF-AE8F-1DBF85798260}" type="sibTrans" cxnId="{2CE9CCF3-5C78-44C5-97DB-0772F7ECED7A}">
      <dgm:prSet/>
      <dgm:spPr/>
      <dgm:t>
        <a:bodyPr/>
        <a:lstStyle/>
        <a:p>
          <a:endParaRPr lang="en-US" b="0"/>
        </a:p>
      </dgm:t>
    </dgm:pt>
    <dgm:pt modelId="{28D61C88-18F8-4DC0-9D1C-8F5180CA9EDB}">
      <dgm:prSet/>
      <dgm:spPr>
        <a:solidFill>
          <a:srgbClr val="FFFF99"/>
        </a:solidFill>
        <a:ln>
          <a:solidFill>
            <a:srgbClr val="FFC000"/>
          </a:solidFill>
        </a:ln>
      </dgm:spPr>
      <dgm:t>
        <a:bodyPr/>
        <a:lstStyle/>
        <a:p>
          <a:r>
            <a:rPr lang="en-US" b="0" dirty="0" smtClean="0"/>
            <a:t>Program Compliance Manager</a:t>
          </a:r>
          <a:endParaRPr lang="en-US" b="0" dirty="0"/>
        </a:p>
      </dgm:t>
    </dgm:pt>
    <dgm:pt modelId="{9E2F5892-E627-4F49-8BCC-25122E98AA39}" type="parTrans" cxnId="{71AB20DE-7CA1-4E72-856C-D0C59194DD10}">
      <dgm:prSet>
        <dgm:style>
          <a:lnRef idx="1">
            <a:schemeClr val="dk1"/>
          </a:lnRef>
          <a:fillRef idx="0">
            <a:schemeClr val="dk1"/>
          </a:fillRef>
          <a:effectRef idx="0">
            <a:schemeClr val="dk1"/>
          </a:effectRef>
          <a:fontRef idx="minor">
            <a:schemeClr val="tx1"/>
          </a:fontRef>
        </dgm:style>
      </dgm:prSet>
      <dgm:spPr>
        <a:ln/>
      </dgm:spPr>
      <dgm:t>
        <a:bodyPr/>
        <a:lstStyle/>
        <a:p>
          <a:endParaRPr lang="en-US" b="0"/>
        </a:p>
      </dgm:t>
    </dgm:pt>
    <dgm:pt modelId="{C6DA2A2A-8640-4292-B1E1-C663B3995589}" type="sibTrans" cxnId="{71AB20DE-7CA1-4E72-856C-D0C59194DD10}">
      <dgm:prSet/>
      <dgm:spPr/>
      <dgm:t>
        <a:bodyPr/>
        <a:lstStyle/>
        <a:p>
          <a:endParaRPr lang="en-US" b="0"/>
        </a:p>
      </dgm:t>
    </dgm:pt>
    <dgm:pt modelId="{CCBBA241-0781-41B7-ACAD-D71AEC30E2EE}">
      <dgm:prSet/>
      <dgm:spPr>
        <a:solidFill>
          <a:srgbClr val="FFFF99"/>
        </a:solidFill>
        <a:ln>
          <a:solidFill>
            <a:srgbClr val="FFC000"/>
          </a:solidFill>
        </a:ln>
      </dgm:spPr>
      <dgm:t>
        <a:bodyPr/>
        <a:lstStyle/>
        <a:p>
          <a:r>
            <a:rPr lang="en-US" b="0" dirty="0" smtClean="0"/>
            <a:t>Validation Specialist</a:t>
          </a:r>
          <a:endParaRPr lang="en-US" b="0" dirty="0"/>
        </a:p>
      </dgm:t>
    </dgm:pt>
    <dgm:pt modelId="{ED308867-1194-4573-B39D-3CE057D79454}" type="parTrans" cxnId="{68C8BAEA-783D-4425-A534-924C6CA3124E}">
      <dgm:prSet>
        <dgm:style>
          <a:lnRef idx="1">
            <a:schemeClr val="dk1"/>
          </a:lnRef>
          <a:fillRef idx="0">
            <a:schemeClr val="dk1"/>
          </a:fillRef>
          <a:effectRef idx="0">
            <a:schemeClr val="dk1"/>
          </a:effectRef>
          <a:fontRef idx="minor">
            <a:schemeClr val="tx1"/>
          </a:fontRef>
        </dgm:style>
      </dgm:prSet>
      <dgm:spPr>
        <a:ln/>
      </dgm:spPr>
      <dgm:t>
        <a:bodyPr/>
        <a:lstStyle/>
        <a:p>
          <a:endParaRPr lang="en-US" b="0"/>
        </a:p>
      </dgm:t>
    </dgm:pt>
    <dgm:pt modelId="{FA96FA0D-1FBE-46EB-9ABD-5D888901DCB7}" type="sibTrans" cxnId="{68C8BAEA-783D-4425-A534-924C6CA3124E}">
      <dgm:prSet/>
      <dgm:spPr/>
      <dgm:t>
        <a:bodyPr/>
        <a:lstStyle/>
        <a:p>
          <a:endParaRPr lang="en-US" b="0"/>
        </a:p>
      </dgm:t>
    </dgm:pt>
    <dgm:pt modelId="{A2FED859-0DA6-4B88-87C0-14315AEEE094}">
      <dgm:prSet/>
      <dgm:spPr>
        <a:solidFill>
          <a:srgbClr val="FFFF99"/>
        </a:solidFill>
        <a:ln>
          <a:solidFill>
            <a:srgbClr val="FFC000"/>
          </a:solidFill>
        </a:ln>
      </dgm:spPr>
      <dgm:t>
        <a:bodyPr/>
        <a:lstStyle/>
        <a:p>
          <a:r>
            <a:rPr lang="en-US" b="0" dirty="0" smtClean="0"/>
            <a:t>Costing Specialist</a:t>
          </a:r>
          <a:endParaRPr lang="en-US" b="0" dirty="0"/>
        </a:p>
      </dgm:t>
    </dgm:pt>
    <dgm:pt modelId="{D205ECD4-A45F-45FC-ACF8-A8A0C19A34AE}" type="parTrans" cxnId="{8720A911-69C0-4561-A887-8C4984F11EDD}">
      <dgm:prSet>
        <dgm:style>
          <a:lnRef idx="1">
            <a:schemeClr val="dk1"/>
          </a:lnRef>
          <a:fillRef idx="0">
            <a:schemeClr val="dk1"/>
          </a:fillRef>
          <a:effectRef idx="0">
            <a:schemeClr val="dk1"/>
          </a:effectRef>
          <a:fontRef idx="minor">
            <a:schemeClr val="tx1"/>
          </a:fontRef>
        </dgm:style>
      </dgm:prSet>
      <dgm:spPr>
        <a:ln/>
      </dgm:spPr>
      <dgm:t>
        <a:bodyPr/>
        <a:lstStyle/>
        <a:p>
          <a:endParaRPr lang="en-US" b="0"/>
        </a:p>
      </dgm:t>
    </dgm:pt>
    <dgm:pt modelId="{0859D0BB-9B50-49C7-A249-8AB943B6F703}" type="sibTrans" cxnId="{8720A911-69C0-4561-A887-8C4984F11EDD}">
      <dgm:prSet/>
      <dgm:spPr/>
      <dgm:t>
        <a:bodyPr/>
        <a:lstStyle/>
        <a:p>
          <a:endParaRPr lang="en-US" b="0"/>
        </a:p>
      </dgm:t>
    </dgm:pt>
    <dgm:pt modelId="{4ED99DBF-1539-486E-94DA-932D6D8605A7}">
      <dgm:prSet/>
      <dgm:spPr>
        <a:solidFill>
          <a:srgbClr val="FFFF99"/>
        </a:solidFill>
        <a:ln>
          <a:solidFill>
            <a:srgbClr val="FFC000"/>
          </a:solidFill>
        </a:ln>
      </dgm:spPr>
      <dgm:t>
        <a:bodyPr/>
        <a:lstStyle/>
        <a:p>
          <a:r>
            <a:rPr lang="en-US" b="0" dirty="0" smtClean="0"/>
            <a:t>Technical Specialist</a:t>
          </a:r>
          <a:endParaRPr lang="en-US" b="0" dirty="0"/>
        </a:p>
      </dgm:t>
    </dgm:pt>
    <dgm:pt modelId="{544C203C-BFFE-48FA-9215-0C61421E6701}" type="parTrans" cxnId="{C0655425-8F7E-491F-B32C-8F3C2B2C514A}">
      <dgm:prSet>
        <dgm:style>
          <a:lnRef idx="1">
            <a:schemeClr val="dk1"/>
          </a:lnRef>
          <a:fillRef idx="0">
            <a:schemeClr val="dk1"/>
          </a:fillRef>
          <a:effectRef idx="0">
            <a:schemeClr val="dk1"/>
          </a:effectRef>
          <a:fontRef idx="minor">
            <a:schemeClr val="tx1"/>
          </a:fontRef>
        </dgm:style>
      </dgm:prSet>
      <dgm:spPr>
        <a:ln/>
      </dgm:spPr>
      <dgm:t>
        <a:bodyPr/>
        <a:lstStyle/>
        <a:p>
          <a:endParaRPr lang="en-US" b="0"/>
        </a:p>
      </dgm:t>
    </dgm:pt>
    <dgm:pt modelId="{D8651F67-B8A2-4489-9E21-36167CF02CFF}" type="sibTrans" cxnId="{C0655425-8F7E-491F-B32C-8F3C2B2C514A}">
      <dgm:prSet/>
      <dgm:spPr/>
      <dgm:t>
        <a:bodyPr/>
        <a:lstStyle/>
        <a:p>
          <a:endParaRPr lang="en-US" b="0"/>
        </a:p>
      </dgm:t>
    </dgm:pt>
    <dgm:pt modelId="{E3718897-4A4C-4F64-AB12-010E0E15F5BC}">
      <dgm:prSet/>
      <dgm:spPr>
        <a:solidFill>
          <a:srgbClr val="FFFF99"/>
        </a:solidFill>
        <a:ln>
          <a:solidFill>
            <a:srgbClr val="FFC000"/>
          </a:solidFill>
        </a:ln>
      </dgm:spPr>
      <dgm:t>
        <a:bodyPr/>
        <a:lstStyle/>
        <a:p>
          <a:r>
            <a:rPr lang="en-US" b="0" dirty="0" smtClean="0"/>
            <a:t>Document Integrity Unit Specialist</a:t>
          </a:r>
          <a:endParaRPr lang="en-US" b="0" dirty="0"/>
        </a:p>
      </dgm:t>
    </dgm:pt>
    <dgm:pt modelId="{A6E68992-2F60-4BDA-A869-732375450749}" type="parTrans" cxnId="{355DBF92-4583-40FE-B59A-CCB4E9CC2B0E}">
      <dgm:prSet>
        <dgm:style>
          <a:lnRef idx="1">
            <a:schemeClr val="dk1"/>
          </a:lnRef>
          <a:fillRef idx="0">
            <a:schemeClr val="dk1"/>
          </a:fillRef>
          <a:effectRef idx="0">
            <a:schemeClr val="dk1"/>
          </a:effectRef>
          <a:fontRef idx="minor">
            <a:schemeClr val="tx1"/>
          </a:fontRef>
        </dgm:style>
      </dgm:prSet>
      <dgm:spPr>
        <a:ln/>
      </dgm:spPr>
      <dgm:t>
        <a:bodyPr/>
        <a:lstStyle/>
        <a:p>
          <a:endParaRPr lang="en-US" b="0"/>
        </a:p>
      </dgm:t>
    </dgm:pt>
    <dgm:pt modelId="{75EE115A-38F7-41D2-BEE1-5916C1C4CDDD}" type="sibTrans" cxnId="{355DBF92-4583-40FE-B59A-CCB4E9CC2B0E}">
      <dgm:prSet/>
      <dgm:spPr/>
      <dgm:t>
        <a:bodyPr/>
        <a:lstStyle/>
        <a:p>
          <a:endParaRPr lang="en-US" b="0"/>
        </a:p>
      </dgm:t>
    </dgm:pt>
    <dgm:pt modelId="{9CBFC29F-E3C9-4E93-AD04-101DF84D501A}">
      <dgm:prSet/>
      <dgm:spPr>
        <a:solidFill>
          <a:srgbClr val="FFFF99"/>
        </a:solidFill>
        <a:ln>
          <a:solidFill>
            <a:srgbClr val="FFC000"/>
          </a:solidFill>
        </a:ln>
      </dgm:spPr>
      <dgm:t>
        <a:bodyPr/>
        <a:lstStyle/>
        <a:p>
          <a:r>
            <a:rPr lang="en-US" b="0" dirty="0" smtClean="0"/>
            <a:t>Quality Assurance Specialist</a:t>
          </a:r>
          <a:endParaRPr lang="en-US" b="0" dirty="0"/>
        </a:p>
      </dgm:t>
    </dgm:pt>
    <dgm:pt modelId="{780AAD81-EABA-4604-A355-5F9756F55D69}" type="parTrans" cxnId="{E1B3DC8F-8C55-4ED5-945A-365A38EFFCDA}">
      <dgm:prSet>
        <dgm:style>
          <a:lnRef idx="1">
            <a:schemeClr val="dk1"/>
          </a:lnRef>
          <a:fillRef idx="0">
            <a:schemeClr val="dk1"/>
          </a:fillRef>
          <a:effectRef idx="0">
            <a:schemeClr val="dk1"/>
          </a:effectRef>
          <a:fontRef idx="minor">
            <a:schemeClr val="tx1"/>
          </a:fontRef>
        </dgm:style>
      </dgm:prSet>
      <dgm:spPr>
        <a:ln/>
      </dgm:spPr>
      <dgm:t>
        <a:bodyPr/>
        <a:lstStyle/>
        <a:p>
          <a:endParaRPr lang="en-US" b="0"/>
        </a:p>
      </dgm:t>
    </dgm:pt>
    <dgm:pt modelId="{7AC100BE-3351-49E0-A41B-99696D7C32CC}" type="sibTrans" cxnId="{E1B3DC8F-8C55-4ED5-945A-365A38EFFCDA}">
      <dgm:prSet/>
      <dgm:spPr/>
      <dgm:t>
        <a:bodyPr/>
        <a:lstStyle/>
        <a:p>
          <a:endParaRPr lang="en-US" b="0"/>
        </a:p>
      </dgm:t>
    </dgm:pt>
    <dgm:pt modelId="{7D34FA72-48EC-4E9A-A74F-FCB53E46F157}">
      <dgm:prSet/>
      <dgm:spPr>
        <a:solidFill>
          <a:srgbClr val="FFFF99"/>
        </a:solidFill>
        <a:ln>
          <a:solidFill>
            <a:srgbClr val="FFC000"/>
          </a:solidFill>
        </a:ln>
      </dgm:spPr>
      <dgm:t>
        <a:bodyPr/>
        <a:lstStyle/>
        <a:p>
          <a:r>
            <a:rPr lang="en-US" b="0" dirty="0" smtClean="0"/>
            <a:t>Hazard Mitigation Liaison</a:t>
          </a:r>
          <a:endParaRPr lang="en-US" b="0" dirty="0"/>
        </a:p>
      </dgm:t>
    </dgm:pt>
    <dgm:pt modelId="{F4009AC0-3006-4618-8A26-1E97339E7719}" type="parTrans" cxnId="{72B8A51B-F97B-4735-AEC6-646887A216B5}">
      <dgm:prSet>
        <dgm:style>
          <a:lnRef idx="1">
            <a:schemeClr val="dk1"/>
          </a:lnRef>
          <a:fillRef idx="0">
            <a:schemeClr val="dk1"/>
          </a:fillRef>
          <a:effectRef idx="0">
            <a:schemeClr val="dk1"/>
          </a:effectRef>
          <a:fontRef idx="minor">
            <a:schemeClr val="tx1"/>
          </a:fontRef>
        </dgm:style>
      </dgm:prSet>
      <dgm:spPr>
        <a:ln/>
      </dgm:spPr>
      <dgm:t>
        <a:bodyPr/>
        <a:lstStyle/>
        <a:p>
          <a:endParaRPr lang="en-US" b="0"/>
        </a:p>
      </dgm:t>
    </dgm:pt>
    <dgm:pt modelId="{C3D2951A-EE0D-428E-8DF6-66677E4E561E}" type="sibTrans" cxnId="{72B8A51B-F97B-4735-AEC6-646887A216B5}">
      <dgm:prSet/>
      <dgm:spPr/>
      <dgm:t>
        <a:bodyPr/>
        <a:lstStyle/>
        <a:p>
          <a:endParaRPr lang="en-US" b="0"/>
        </a:p>
      </dgm:t>
    </dgm:pt>
    <dgm:pt modelId="{E008A0C9-C6DC-4B57-89C4-598F4EE098AC}">
      <dgm:prSet/>
      <dgm:spPr>
        <a:solidFill>
          <a:srgbClr val="FFFF99"/>
        </a:solidFill>
        <a:ln>
          <a:solidFill>
            <a:srgbClr val="FFC000"/>
          </a:solidFill>
        </a:ln>
      </dgm:spPr>
      <dgm:t>
        <a:bodyPr/>
        <a:lstStyle/>
        <a:p>
          <a:r>
            <a:rPr lang="en-US" b="0" dirty="0" smtClean="0"/>
            <a:t>EHP Liaison</a:t>
          </a:r>
          <a:endParaRPr lang="en-US" b="0" dirty="0"/>
        </a:p>
      </dgm:t>
    </dgm:pt>
    <dgm:pt modelId="{603343DD-89E1-4DE4-B97A-5E7756A48F70}" type="parTrans" cxnId="{28962B25-8E24-4CE9-9FBA-B83E3D1E49EB}">
      <dgm:prSet>
        <dgm:style>
          <a:lnRef idx="1">
            <a:schemeClr val="dk1"/>
          </a:lnRef>
          <a:fillRef idx="0">
            <a:schemeClr val="dk1"/>
          </a:fillRef>
          <a:effectRef idx="0">
            <a:schemeClr val="dk1"/>
          </a:effectRef>
          <a:fontRef idx="minor">
            <a:schemeClr val="tx1"/>
          </a:fontRef>
        </dgm:style>
      </dgm:prSet>
      <dgm:spPr>
        <a:ln/>
      </dgm:spPr>
      <dgm:t>
        <a:bodyPr/>
        <a:lstStyle/>
        <a:p>
          <a:endParaRPr lang="en-US" b="0"/>
        </a:p>
      </dgm:t>
    </dgm:pt>
    <dgm:pt modelId="{88A073A8-D6D7-4587-B1DD-08214126298F}" type="sibTrans" cxnId="{28962B25-8E24-4CE9-9FBA-B83E3D1E49EB}">
      <dgm:prSet/>
      <dgm:spPr/>
      <dgm:t>
        <a:bodyPr/>
        <a:lstStyle/>
        <a:p>
          <a:endParaRPr lang="en-US" b="0"/>
        </a:p>
      </dgm:t>
    </dgm:pt>
    <dgm:pt modelId="{745EE5D3-6CA3-492D-BEFD-135BB9667E45}">
      <dgm:prSet/>
      <dgm:spPr>
        <a:solidFill>
          <a:srgbClr val="FFFF99"/>
        </a:solidFill>
        <a:ln>
          <a:solidFill>
            <a:srgbClr val="FFC000"/>
          </a:solidFill>
        </a:ln>
      </dgm:spPr>
      <dgm:t>
        <a:bodyPr/>
        <a:lstStyle/>
        <a:p>
          <a:r>
            <a:rPr lang="en-US" b="0" dirty="0" smtClean="0"/>
            <a:t>Insurance Specialist</a:t>
          </a:r>
          <a:endParaRPr lang="en-US" b="0" dirty="0"/>
        </a:p>
      </dgm:t>
    </dgm:pt>
    <dgm:pt modelId="{62ACD731-170D-4B49-9E3C-6EBA949738EF}" type="parTrans" cxnId="{39AEB2C5-D6F4-423C-AD94-46A9C2EBD0E2}">
      <dgm:prSet>
        <dgm:style>
          <a:lnRef idx="1">
            <a:schemeClr val="dk1"/>
          </a:lnRef>
          <a:fillRef idx="0">
            <a:schemeClr val="dk1"/>
          </a:fillRef>
          <a:effectRef idx="0">
            <a:schemeClr val="dk1"/>
          </a:effectRef>
          <a:fontRef idx="minor">
            <a:schemeClr val="tx1"/>
          </a:fontRef>
        </dgm:style>
      </dgm:prSet>
      <dgm:spPr>
        <a:ln/>
      </dgm:spPr>
      <dgm:t>
        <a:bodyPr/>
        <a:lstStyle/>
        <a:p>
          <a:endParaRPr lang="en-US" b="0"/>
        </a:p>
      </dgm:t>
    </dgm:pt>
    <dgm:pt modelId="{E0D0A81B-67AF-4936-BF43-CF92D30E15CC}" type="sibTrans" cxnId="{39AEB2C5-D6F4-423C-AD94-46A9C2EBD0E2}">
      <dgm:prSet/>
      <dgm:spPr/>
      <dgm:t>
        <a:bodyPr/>
        <a:lstStyle/>
        <a:p>
          <a:endParaRPr lang="en-US" b="0"/>
        </a:p>
      </dgm:t>
    </dgm:pt>
    <dgm:pt modelId="{19F6957F-F8DE-4CD4-BEA2-8211DE906EE3}">
      <dgm:prSet/>
      <dgm:spPr>
        <a:solidFill>
          <a:srgbClr val="FFFF99"/>
        </a:solidFill>
        <a:ln>
          <a:solidFill>
            <a:srgbClr val="FFC000"/>
          </a:solidFill>
        </a:ln>
      </dgm:spPr>
      <dgm:t>
        <a:bodyPr/>
        <a:lstStyle/>
        <a:p>
          <a:r>
            <a:rPr lang="en-US" b="0" dirty="0" smtClean="0"/>
            <a:t>PA Consolidated Resource Center Director</a:t>
          </a:r>
          <a:endParaRPr lang="en-US" b="0" dirty="0"/>
        </a:p>
      </dgm:t>
    </dgm:pt>
    <dgm:pt modelId="{20B0542E-9B2B-412D-954B-E295D2DF04BB}" type="parTrans" cxnId="{069629B3-0E23-4799-91BF-030E53F33B86}">
      <dgm:prSet/>
      <dgm:spPr/>
      <dgm:t>
        <a:bodyPr/>
        <a:lstStyle/>
        <a:p>
          <a:endParaRPr lang="en-US" b="0"/>
        </a:p>
      </dgm:t>
    </dgm:pt>
    <dgm:pt modelId="{F644AB68-7CE3-4FC3-A583-48E636B34387}" type="sibTrans" cxnId="{069629B3-0E23-4799-91BF-030E53F33B86}">
      <dgm:prSet/>
      <dgm:spPr/>
      <dgm:t>
        <a:bodyPr/>
        <a:lstStyle/>
        <a:p>
          <a:endParaRPr lang="en-US" b="0"/>
        </a:p>
      </dgm:t>
    </dgm:pt>
    <dgm:pt modelId="{20B99501-1366-499E-B7A5-07A6ECF3BAF6}" type="pres">
      <dgm:prSet presAssocID="{C2D091C6-35BB-422C-8382-C0A0B06B5545}" presName="hierChild1" presStyleCnt="0">
        <dgm:presLayoutVars>
          <dgm:orgChart val="1"/>
          <dgm:chPref val="1"/>
          <dgm:dir/>
          <dgm:animOne val="branch"/>
          <dgm:animLvl val="lvl"/>
          <dgm:resizeHandles/>
        </dgm:presLayoutVars>
      </dgm:prSet>
      <dgm:spPr/>
      <dgm:t>
        <a:bodyPr/>
        <a:lstStyle/>
        <a:p>
          <a:endParaRPr lang="en-US"/>
        </a:p>
      </dgm:t>
    </dgm:pt>
    <dgm:pt modelId="{83CE4129-90A2-4BC9-95DA-B2EAFCEE3375}" type="pres">
      <dgm:prSet presAssocID="{19F6957F-F8DE-4CD4-BEA2-8211DE906EE3}" presName="hierRoot1" presStyleCnt="0">
        <dgm:presLayoutVars>
          <dgm:hierBranch val="init"/>
        </dgm:presLayoutVars>
      </dgm:prSet>
      <dgm:spPr/>
    </dgm:pt>
    <dgm:pt modelId="{7EA80726-9B15-4328-97B5-14C008175CDD}" type="pres">
      <dgm:prSet presAssocID="{19F6957F-F8DE-4CD4-BEA2-8211DE906EE3}" presName="rootComposite1" presStyleCnt="0"/>
      <dgm:spPr/>
    </dgm:pt>
    <dgm:pt modelId="{7493D612-F2B3-4320-AE8B-1B8EB04F5982}" type="pres">
      <dgm:prSet presAssocID="{19F6957F-F8DE-4CD4-BEA2-8211DE906EE3}" presName="rootText1" presStyleLbl="node0" presStyleIdx="0" presStyleCnt="1" custScaleX="168677">
        <dgm:presLayoutVars>
          <dgm:chPref val="3"/>
        </dgm:presLayoutVars>
      </dgm:prSet>
      <dgm:spPr/>
      <dgm:t>
        <a:bodyPr/>
        <a:lstStyle/>
        <a:p>
          <a:endParaRPr lang="en-US"/>
        </a:p>
      </dgm:t>
    </dgm:pt>
    <dgm:pt modelId="{E63F97C4-4079-4599-B5AB-DADC7A5B9909}" type="pres">
      <dgm:prSet presAssocID="{19F6957F-F8DE-4CD4-BEA2-8211DE906EE3}" presName="rootConnector1" presStyleLbl="node1" presStyleIdx="0" presStyleCnt="0"/>
      <dgm:spPr/>
      <dgm:t>
        <a:bodyPr/>
        <a:lstStyle/>
        <a:p>
          <a:endParaRPr lang="en-US"/>
        </a:p>
      </dgm:t>
    </dgm:pt>
    <dgm:pt modelId="{BF4DF684-446B-4A77-82B4-9275EFBA4A64}" type="pres">
      <dgm:prSet presAssocID="{19F6957F-F8DE-4CD4-BEA2-8211DE906EE3}" presName="hierChild2" presStyleCnt="0"/>
      <dgm:spPr/>
    </dgm:pt>
    <dgm:pt modelId="{D471DBCA-014D-41A6-A7C0-D8C89A718E49}" type="pres">
      <dgm:prSet presAssocID="{91CFA6E3-07DB-4D04-9B56-DE781506607B}" presName="Name37" presStyleLbl="parChTrans1D2" presStyleIdx="0" presStyleCnt="1"/>
      <dgm:spPr/>
      <dgm:t>
        <a:bodyPr/>
        <a:lstStyle/>
        <a:p>
          <a:endParaRPr lang="en-US"/>
        </a:p>
      </dgm:t>
    </dgm:pt>
    <dgm:pt modelId="{05A262AD-4053-47AF-ADF6-C50568926FFB}" type="pres">
      <dgm:prSet presAssocID="{90895B73-96AA-4932-AD30-B183F4077CA4}" presName="hierRoot2" presStyleCnt="0">
        <dgm:presLayoutVars>
          <dgm:hierBranch val="init"/>
        </dgm:presLayoutVars>
      </dgm:prSet>
      <dgm:spPr/>
    </dgm:pt>
    <dgm:pt modelId="{37B37A30-29E7-4628-BA21-513AADC28579}" type="pres">
      <dgm:prSet presAssocID="{90895B73-96AA-4932-AD30-B183F4077CA4}" presName="rootComposite" presStyleCnt="0"/>
      <dgm:spPr/>
    </dgm:pt>
    <dgm:pt modelId="{431476BC-AA50-4C21-BBBE-68B4F77FCA6D}" type="pres">
      <dgm:prSet presAssocID="{90895B73-96AA-4932-AD30-B183F4077CA4}" presName="rootText" presStyleLbl="node2" presStyleIdx="0" presStyleCnt="1" custScaleX="168677">
        <dgm:presLayoutVars>
          <dgm:chPref val="3"/>
        </dgm:presLayoutVars>
      </dgm:prSet>
      <dgm:spPr/>
      <dgm:t>
        <a:bodyPr/>
        <a:lstStyle/>
        <a:p>
          <a:endParaRPr lang="en-US"/>
        </a:p>
      </dgm:t>
    </dgm:pt>
    <dgm:pt modelId="{C2CB0FF6-787B-4881-98A8-2EC56F439DB0}" type="pres">
      <dgm:prSet presAssocID="{90895B73-96AA-4932-AD30-B183F4077CA4}" presName="rootConnector" presStyleLbl="node2" presStyleIdx="0" presStyleCnt="1"/>
      <dgm:spPr/>
      <dgm:t>
        <a:bodyPr/>
        <a:lstStyle/>
        <a:p>
          <a:endParaRPr lang="en-US"/>
        </a:p>
      </dgm:t>
    </dgm:pt>
    <dgm:pt modelId="{614E2CF8-4D89-4385-B24D-981BC8AB0C0A}" type="pres">
      <dgm:prSet presAssocID="{90895B73-96AA-4932-AD30-B183F4077CA4}" presName="hierChild4" presStyleCnt="0"/>
      <dgm:spPr/>
    </dgm:pt>
    <dgm:pt modelId="{F3AFD2FD-A0EA-4095-B9DC-0E6D15BFC0EE}" type="pres">
      <dgm:prSet presAssocID="{42AA07F7-CA02-4FAC-B97B-D1E97CADB3D7}" presName="Name37" presStyleLbl="parChTrans1D3" presStyleIdx="0" presStyleCnt="5"/>
      <dgm:spPr/>
      <dgm:t>
        <a:bodyPr/>
        <a:lstStyle/>
        <a:p>
          <a:endParaRPr lang="en-US"/>
        </a:p>
      </dgm:t>
    </dgm:pt>
    <dgm:pt modelId="{8696F363-8843-48E4-A981-588456169D89}" type="pres">
      <dgm:prSet presAssocID="{ACCBB0F8-5D98-4B7A-A323-A7999D43B8A3}" presName="hierRoot2" presStyleCnt="0">
        <dgm:presLayoutVars>
          <dgm:hierBranch val="init"/>
        </dgm:presLayoutVars>
      </dgm:prSet>
      <dgm:spPr/>
    </dgm:pt>
    <dgm:pt modelId="{5AE7BC70-775C-4EF9-ADA9-811DD00B5BDB}" type="pres">
      <dgm:prSet presAssocID="{ACCBB0F8-5D98-4B7A-A323-A7999D43B8A3}" presName="rootComposite" presStyleCnt="0"/>
      <dgm:spPr/>
    </dgm:pt>
    <dgm:pt modelId="{9177EDB8-DBAF-4F69-B1E6-462DCF047797}" type="pres">
      <dgm:prSet presAssocID="{ACCBB0F8-5D98-4B7A-A323-A7999D43B8A3}" presName="rootText" presStyleLbl="node3" presStyleIdx="0" presStyleCnt="5" custScaleX="144771">
        <dgm:presLayoutVars>
          <dgm:chPref val="3"/>
        </dgm:presLayoutVars>
      </dgm:prSet>
      <dgm:spPr/>
      <dgm:t>
        <a:bodyPr/>
        <a:lstStyle/>
        <a:p>
          <a:endParaRPr lang="en-US"/>
        </a:p>
      </dgm:t>
    </dgm:pt>
    <dgm:pt modelId="{38162134-6189-48E6-BA7B-1E8513893083}" type="pres">
      <dgm:prSet presAssocID="{ACCBB0F8-5D98-4B7A-A323-A7999D43B8A3}" presName="rootConnector" presStyleLbl="node3" presStyleIdx="0" presStyleCnt="5"/>
      <dgm:spPr/>
      <dgm:t>
        <a:bodyPr/>
        <a:lstStyle/>
        <a:p>
          <a:endParaRPr lang="en-US"/>
        </a:p>
      </dgm:t>
    </dgm:pt>
    <dgm:pt modelId="{357F1582-0D14-4A30-BFCE-8B54DE15BF2C}" type="pres">
      <dgm:prSet presAssocID="{ACCBB0F8-5D98-4B7A-A323-A7999D43B8A3}" presName="hierChild4" presStyleCnt="0"/>
      <dgm:spPr/>
    </dgm:pt>
    <dgm:pt modelId="{7138EDEB-A029-471D-888F-4F76A26FB60B}" type="pres">
      <dgm:prSet presAssocID="{ED308867-1194-4573-B39D-3CE057D79454}" presName="Name37" presStyleLbl="parChTrans1D4" presStyleIdx="0" presStyleCnt="8"/>
      <dgm:spPr/>
      <dgm:t>
        <a:bodyPr/>
        <a:lstStyle/>
        <a:p>
          <a:endParaRPr lang="en-US"/>
        </a:p>
      </dgm:t>
    </dgm:pt>
    <dgm:pt modelId="{0D75D085-675F-459D-B7AE-B28DF21B3CAF}" type="pres">
      <dgm:prSet presAssocID="{CCBBA241-0781-41B7-ACAD-D71AEC30E2EE}" presName="hierRoot2" presStyleCnt="0">
        <dgm:presLayoutVars>
          <dgm:hierBranch val="init"/>
        </dgm:presLayoutVars>
      </dgm:prSet>
      <dgm:spPr/>
    </dgm:pt>
    <dgm:pt modelId="{3ED0EB71-84CA-4C91-902D-93DBCE4344E3}" type="pres">
      <dgm:prSet presAssocID="{CCBBA241-0781-41B7-ACAD-D71AEC30E2EE}" presName="rootComposite" presStyleCnt="0"/>
      <dgm:spPr/>
    </dgm:pt>
    <dgm:pt modelId="{30463066-2E1D-470B-97B9-3EE7C4D34413}" type="pres">
      <dgm:prSet presAssocID="{CCBBA241-0781-41B7-ACAD-D71AEC30E2EE}" presName="rootText" presStyleLbl="node4" presStyleIdx="0" presStyleCnt="8">
        <dgm:presLayoutVars>
          <dgm:chPref val="3"/>
        </dgm:presLayoutVars>
      </dgm:prSet>
      <dgm:spPr/>
      <dgm:t>
        <a:bodyPr/>
        <a:lstStyle/>
        <a:p>
          <a:endParaRPr lang="en-US"/>
        </a:p>
      </dgm:t>
    </dgm:pt>
    <dgm:pt modelId="{FDA56C4E-42E6-41E8-95BF-51DE709F2FBD}" type="pres">
      <dgm:prSet presAssocID="{CCBBA241-0781-41B7-ACAD-D71AEC30E2EE}" presName="rootConnector" presStyleLbl="node4" presStyleIdx="0" presStyleCnt="8"/>
      <dgm:spPr/>
      <dgm:t>
        <a:bodyPr/>
        <a:lstStyle/>
        <a:p>
          <a:endParaRPr lang="en-US"/>
        </a:p>
      </dgm:t>
    </dgm:pt>
    <dgm:pt modelId="{E5887197-CF96-4AB8-9863-E829B7539A7E}" type="pres">
      <dgm:prSet presAssocID="{CCBBA241-0781-41B7-ACAD-D71AEC30E2EE}" presName="hierChild4" presStyleCnt="0"/>
      <dgm:spPr/>
    </dgm:pt>
    <dgm:pt modelId="{E3801294-C2A1-44B7-8D3D-04809405733C}" type="pres">
      <dgm:prSet presAssocID="{CCBBA241-0781-41B7-ACAD-D71AEC30E2EE}" presName="hierChild5" presStyleCnt="0"/>
      <dgm:spPr/>
    </dgm:pt>
    <dgm:pt modelId="{102676E3-37E9-48ED-8239-8B81A4A795F6}" type="pres">
      <dgm:prSet presAssocID="{ACCBB0F8-5D98-4B7A-A323-A7999D43B8A3}" presName="hierChild5" presStyleCnt="0"/>
      <dgm:spPr/>
    </dgm:pt>
    <dgm:pt modelId="{188F8875-533A-49B4-960D-C02E7F79AA3A}" type="pres">
      <dgm:prSet presAssocID="{A74184FE-E924-4FD2-BB19-7D3263B84D0A}" presName="Name37" presStyleLbl="parChTrans1D3" presStyleIdx="1" presStyleCnt="5"/>
      <dgm:spPr/>
      <dgm:t>
        <a:bodyPr/>
        <a:lstStyle/>
        <a:p>
          <a:endParaRPr lang="en-US"/>
        </a:p>
      </dgm:t>
    </dgm:pt>
    <dgm:pt modelId="{704CC108-2835-43D3-8FE6-AF307A534F5C}" type="pres">
      <dgm:prSet presAssocID="{8E7FB1E7-1859-4EF7-B635-2123288B61EF}" presName="hierRoot2" presStyleCnt="0">
        <dgm:presLayoutVars>
          <dgm:hierBranch val="init"/>
        </dgm:presLayoutVars>
      </dgm:prSet>
      <dgm:spPr/>
    </dgm:pt>
    <dgm:pt modelId="{092A865F-0E70-4C4D-9C1A-620355C4B729}" type="pres">
      <dgm:prSet presAssocID="{8E7FB1E7-1859-4EF7-B635-2123288B61EF}" presName="rootComposite" presStyleCnt="0"/>
      <dgm:spPr/>
    </dgm:pt>
    <dgm:pt modelId="{0D1F60FF-B403-4B53-8693-C10CF40F95FA}" type="pres">
      <dgm:prSet presAssocID="{8E7FB1E7-1859-4EF7-B635-2123288B61EF}" presName="rootText" presStyleLbl="node3" presStyleIdx="1" presStyleCnt="5" custScaleX="144771">
        <dgm:presLayoutVars>
          <dgm:chPref val="3"/>
        </dgm:presLayoutVars>
      </dgm:prSet>
      <dgm:spPr/>
      <dgm:t>
        <a:bodyPr/>
        <a:lstStyle/>
        <a:p>
          <a:endParaRPr lang="en-US"/>
        </a:p>
      </dgm:t>
    </dgm:pt>
    <dgm:pt modelId="{A2298137-49B1-45DC-8AEA-90763F467148}" type="pres">
      <dgm:prSet presAssocID="{8E7FB1E7-1859-4EF7-B635-2123288B61EF}" presName="rootConnector" presStyleLbl="node3" presStyleIdx="1" presStyleCnt="5"/>
      <dgm:spPr/>
      <dgm:t>
        <a:bodyPr/>
        <a:lstStyle/>
        <a:p>
          <a:endParaRPr lang="en-US"/>
        </a:p>
      </dgm:t>
    </dgm:pt>
    <dgm:pt modelId="{038EA7D1-043A-4A47-AE73-529E1C286E78}" type="pres">
      <dgm:prSet presAssocID="{8E7FB1E7-1859-4EF7-B635-2123288B61EF}" presName="hierChild4" presStyleCnt="0"/>
      <dgm:spPr/>
    </dgm:pt>
    <dgm:pt modelId="{8F59AEE7-48B2-437C-9E53-170A8499EBC7}" type="pres">
      <dgm:prSet presAssocID="{D205ECD4-A45F-45FC-ACF8-A8A0C19A34AE}" presName="Name37" presStyleLbl="parChTrans1D4" presStyleIdx="1" presStyleCnt="8"/>
      <dgm:spPr/>
      <dgm:t>
        <a:bodyPr/>
        <a:lstStyle/>
        <a:p>
          <a:endParaRPr lang="en-US"/>
        </a:p>
      </dgm:t>
    </dgm:pt>
    <dgm:pt modelId="{5743C7C0-1BF5-406C-9F88-C8704525B5A8}" type="pres">
      <dgm:prSet presAssocID="{A2FED859-0DA6-4B88-87C0-14315AEEE094}" presName="hierRoot2" presStyleCnt="0">
        <dgm:presLayoutVars>
          <dgm:hierBranch val="init"/>
        </dgm:presLayoutVars>
      </dgm:prSet>
      <dgm:spPr/>
    </dgm:pt>
    <dgm:pt modelId="{7691061E-69D5-447F-BC02-5EAF308F05D0}" type="pres">
      <dgm:prSet presAssocID="{A2FED859-0DA6-4B88-87C0-14315AEEE094}" presName="rootComposite" presStyleCnt="0"/>
      <dgm:spPr/>
    </dgm:pt>
    <dgm:pt modelId="{2CCAEBD3-6B20-49CE-96AA-62AE506FE291}" type="pres">
      <dgm:prSet presAssocID="{A2FED859-0DA6-4B88-87C0-14315AEEE094}" presName="rootText" presStyleLbl="node4" presStyleIdx="1" presStyleCnt="8">
        <dgm:presLayoutVars>
          <dgm:chPref val="3"/>
        </dgm:presLayoutVars>
      </dgm:prSet>
      <dgm:spPr/>
      <dgm:t>
        <a:bodyPr/>
        <a:lstStyle/>
        <a:p>
          <a:endParaRPr lang="en-US"/>
        </a:p>
      </dgm:t>
    </dgm:pt>
    <dgm:pt modelId="{F11CEE62-E95C-4EB6-A87E-FB94F1A79FEC}" type="pres">
      <dgm:prSet presAssocID="{A2FED859-0DA6-4B88-87C0-14315AEEE094}" presName="rootConnector" presStyleLbl="node4" presStyleIdx="1" presStyleCnt="8"/>
      <dgm:spPr/>
      <dgm:t>
        <a:bodyPr/>
        <a:lstStyle/>
        <a:p>
          <a:endParaRPr lang="en-US"/>
        </a:p>
      </dgm:t>
    </dgm:pt>
    <dgm:pt modelId="{DFB9DDA4-F52B-4E08-8C94-500FD1847185}" type="pres">
      <dgm:prSet presAssocID="{A2FED859-0DA6-4B88-87C0-14315AEEE094}" presName="hierChild4" presStyleCnt="0"/>
      <dgm:spPr/>
    </dgm:pt>
    <dgm:pt modelId="{D00B6C8B-1383-4F30-A99C-57EAD02240C6}" type="pres">
      <dgm:prSet presAssocID="{A2FED859-0DA6-4B88-87C0-14315AEEE094}" presName="hierChild5" presStyleCnt="0"/>
      <dgm:spPr/>
    </dgm:pt>
    <dgm:pt modelId="{1CD21215-FF1E-4537-BF85-8D23CC0E1798}" type="pres">
      <dgm:prSet presAssocID="{8E7FB1E7-1859-4EF7-B635-2123288B61EF}" presName="hierChild5" presStyleCnt="0"/>
      <dgm:spPr/>
    </dgm:pt>
    <dgm:pt modelId="{769B6FF3-9A6E-4E93-8273-4D1960ED2C13}" type="pres">
      <dgm:prSet presAssocID="{B0E9F759-E1AB-4F39-B668-62D6D6C06476}" presName="Name37" presStyleLbl="parChTrans1D3" presStyleIdx="2" presStyleCnt="5"/>
      <dgm:spPr/>
      <dgm:t>
        <a:bodyPr/>
        <a:lstStyle/>
        <a:p>
          <a:endParaRPr lang="en-US"/>
        </a:p>
      </dgm:t>
    </dgm:pt>
    <dgm:pt modelId="{B041223F-F4D6-4FC4-B393-CFCABB643F77}" type="pres">
      <dgm:prSet presAssocID="{A089AAE2-B0E6-4F77-A84B-95BA23339C9B}" presName="hierRoot2" presStyleCnt="0">
        <dgm:presLayoutVars>
          <dgm:hierBranch val="init"/>
        </dgm:presLayoutVars>
      </dgm:prSet>
      <dgm:spPr/>
    </dgm:pt>
    <dgm:pt modelId="{DF5A82CE-C074-469D-81DB-6356F4E7629C}" type="pres">
      <dgm:prSet presAssocID="{A089AAE2-B0E6-4F77-A84B-95BA23339C9B}" presName="rootComposite" presStyleCnt="0"/>
      <dgm:spPr/>
    </dgm:pt>
    <dgm:pt modelId="{B4484945-59FA-4D17-A313-B0C45BCEFC60}" type="pres">
      <dgm:prSet presAssocID="{A089AAE2-B0E6-4F77-A84B-95BA23339C9B}" presName="rootText" presStyleLbl="node3" presStyleIdx="2" presStyleCnt="5" custScaleX="144771">
        <dgm:presLayoutVars>
          <dgm:chPref val="3"/>
        </dgm:presLayoutVars>
      </dgm:prSet>
      <dgm:spPr/>
      <dgm:t>
        <a:bodyPr/>
        <a:lstStyle/>
        <a:p>
          <a:endParaRPr lang="en-US"/>
        </a:p>
      </dgm:t>
    </dgm:pt>
    <dgm:pt modelId="{D51047EA-E240-441B-8AF4-6982F7B10D40}" type="pres">
      <dgm:prSet presAssocID="{A089AAE2-B0E6-4F77-A84B-95BA23339C9B}" presName="rootConnector" presStyleLbl="node3" presStyleIdx="2" presStyleCnt="5"/>
      <dgm:spPr/>
      <dgm:t>
        <a:bodyPr/>
        <a:lstStyle/>
        <a:p>
          <a:endParaRPr lang="en-US"/>
        </a:p>
      </dgm:t>
    </dgm:pt>
    <dgm:pt modelId="{614FB7FD-3FAC-4548-9952-8459BAF944E4}" type="pres">
      <dgm:prSet presAssocID="{A089AAE2-B0E6-4F77-A84B-95BA23339C9B}" presName="hierChild4" presStyleCnt="0"/>
      <dgm:spPr/>
    </dgm:pt>
    <dgm:pt modelId="{5957E3F5-1B70-4EFF-AD60-59CA9EB38682}" type="pres">
      <dgm:prSet presAssocID="{544C203C-BFFE-48FA-9215-0C61421E6701}" presName="Name37" presStyleLbl="parChTrans1D4" presStyleIdx="2" presStyleCnt="8"/>
      <dgm:spPr/>
      <dgm:t>
        <a:bodyPr/>
        <a:lstStyle/>
        <a:p>
          <a:endParaRPr lang="en-US"/>
        </a:p>
      </dgm:t>
    </dgm:pt>
    <dgm:pt modelId="{324DC9E4-2524-48EC-AD0B-AEA9C44A6B03}" type="pres">
      <dgm:prSet presAssocID="{4ED99DBF-1539-486E-94DA-932D6D8605A7}" presName="hierRoot2" presStyleCnt="0">
        <dgm:presLayoutVars>
          <dgm:hierBranch val="init"/>
        </dgm:presLayoutVars>
      </dgm:prSet>
      <dgm:spPr/>
    </dgm:pt>
    <dgm:pt modelId="{6B88B041-4CE7-4BE1-B71B-9FB1DF45990A}" type="pres">
      <dgm:prSet presAssocID="{4ED99DBF-1539-486E-94DA-932D6D8605A7}" presName="rootComposite" presStyleCnt="0"/>
      <dgm:spPr/>
    </dgm:pt>
    <dgm:pt modelId="{EBD6BE4A-3447-4088-B0EE-CA18AA29C13C}" type="pres">
      <dgm:prSet presAssocID="{4ED99DBF-1539-486E-94DA-932D6D8605A7}" presName="rootText" presStyleLbl="node4" presStyleIdx="2" presStyleCnt="8">
        <dgm:presLayoutVars>
          <dgm:chPref val="3"/>
        </dgm:presLayoutVars>
      </dgm:prSet>
      <dgm:spPr/>
      <dgm:t>
        <a:bodyPr/>
        <a:lstStyle/>
        <a:p>
          <a:endParaRPr lang="en-US"/>
        </a:p>
      </dgm:t>
    </dgm:pt>
    <dgm:pt modelId="{BF245610-E50F-4E95-BF99-5E9E57F90E76}" type="pres">
      <dgm:prSet presAssocID="{4ED99DBF-1539-486E-94DA-932D6D8605A7}" presName="rootConnector" presStyleLbl="node4" presStyleIdx="2" presStyleCnt="8"/>
      <dgm:spPr/>
      <dgm:t>
        <a:bodyPr/>
        <a:lstStyle/>
        <a:p>
          <a:endParaRPr lang="en-US"/>
        </a:p>
      </dgm:t>
    </dgm:pt>
    <dgm:pt modelId="{EB50E46C-0415-4A3A-887E-9B63E747F3C2}" type="pres">
      <dgm:prSet presAssocID="{4ED99DBF-1539-486E-94DA-932D6D8605A7}" presName="hierChild4" presStyleCnt="0"/>
      <dgm:spPr/>
    </dgm:pt>
    <dgm:pt modelId="{10746541-7B24-4ECB-B444-ADDFAF19EFE2}" type="pres">
      <dgm:prSet presAssocID="{4ED99DBF-1539-486E-94DA-932D6D8605A7}" presName="hierChild5" presStyleCnt="0"/>
      <dgm:spPr/>
    </dgm:pt>
    <dgm:pt modelId="{8186B646-429F-4BBD-9503-E37492FE2AE3}" type="pres">
      <dgm:prSet presAssocID="{A089AAE2-B0E6-4F77-A84B-95BA23339C9B}" presName="hierChild5" presStyleCnt="0"/>
      <dgm:spPr/>
    </dgm:pt>
    <dgm:pt modelId="{E1F46F4C-01B6-449D-BB97-5B93AC9B98D0}" type="pres">
      <dgm:prSet presAssocID="{841E1A8E-DF1B-417D-BA01-3F152D49575A}" presName="Name37" presStyleLbl="parChTrans1D3" presStyleIdx="3" presStyleCnt="5"/>
      <dgm:spPr/>
      <dgm:t>
        <a:bodyPr/>
        <a:lstStyle/>
        <a:p>
          <a:endParaRPr lang="en-US"/>
        </a:p>
      </dgm:t>
    </dgm:pt>
    <dgm:pt modelId="{A6D4540E-D8D0-4D36-8416-71B40FE753B1}" type="pres">
      <dgm:prSet presAssocID="{5AE31FF6-FEBB-4E57-A7FF-48D846F76BDC}" presName="hierRoot2" presStyleCnt="0">
        <dgm:presLayoutVars>
          <dgm:hierBranch val="init"/>
        </dgm:presLayoutVars>
      </dgm:prSet>
      <dgm:spPr/>
    </dgm:pt>
    <dgm:pt modelId="{4B2D4430-DFE7-4065-8515-7DD9614924D8}" type="pres">
      <dgm:prSet presAssocID="{5AE31FF6-FEBB-4E57-A7FF-48D846F76BDC}" presName="rootComposite" presStyleCnt="0"/>
      <dgm:spPr/>
    </dgm:pt>
    <dgm:pt modelId="{5441A6A9-5529-43F2-9F50-9DB1B9B3E305}" type="pres">
      <dgm:prSet presAssocID="{5AE31FF6-FEBB-4E57-A7FF-48D846F76BDC}" presName="rootText" presStyleLbl="node3" presStyleIdx="3" presStyleCnt="5" custScaleX="144771">
        <dgm:presLayoutVars>
          <dgm:chPref val="3"/>
        </dgm:presLayoutVars>
      </dgm:prSet>
      <dgm:spPr/>
      <dgm:t>
        <a:bodyPr/>
        <a:lstStyle/>
        <a:p>
          <a:endParaRPr lang="en-US"/>
        </a:p>
      </dgm:t>
    </dgm:pt>
    <dgm:pt modelId="{095289C6-03E2-41E3-BA98-658041E31AE5}" type="pres">
      <dgm:prSet presAssocID="{5AE31FF6-FEBB-4E57-A7FF-48D846F76BDC}" presName="rootConnector" presStyleLbl="node3" presStyleIdx="3" presStyleCnt="5"/>
      <dgm:spPr/>
      <dgm:t>
        <a:bodyPr/>
        <a:lstStyle/>
        <a:p>
          <a:endParaRPr lang="en-US"/>
        </a:p>
      </dgm:t>
    </dgm:pt>
    <dgm:pt modelId="{0B1254B6-DACF-4EE5-BD60-43BAFF32910E}" type="pres">
      <dgm:prSet presAssocID="{5AE31FF6-FEBB-4E57-A7FF-48D846F76BDC}" presName="hierChild4" presStyleCnt="0"/>
      <dgm:spPr/>
    </dgm:pt>
    <dgm:pt modelId="{EF180728-76F1-4DD2-8AC7-E3157060938E}" type="pres">
      <dgm:prSet presAssocID="{A6E68992-2F60-4BDA-A869-732375450749}" presName="Name37" presStyleLbl="parChTrans1D4" presStyleIdx="3" presStyleCnt="8"/>
      <dgm:spPr/>
      <dgm:t>
        <a:bodyPr/>
        <a:lstStyle/>
        <a:p>
          <a:endParaRPr lang="en-US"/>
        </a:p>
      </dgm:t>
    </dgm:pt>
    <dgm:pt modelId="{CED0E7C1-A469-4BFC-B8AE-68FC17D51208}" type="pres">
      <dgm:prSet presAssocID="{E3718897-4A4C-4F64-AB12-010E0E15F5BC}" presName="hierRoot2" presStyleCnt="0">
        <dgm:presLayoutVars>
          <dgm:hierBranch val="init"/>
        </dgm:presLayoutVars>
      </dgm:prSet>
      <dgm:spPr/>
    </dgm:pt>
    <dgm:pt modelId="{B8C53790-A100-411C-8778-9CB77F626164}" type="pres">
      <dgm:prSet presAssocID="{E3718897-4A4C-4F64-AB12-010E0E15F5BC}" presName="rootComposite" presStyleCnt="0"/>
      <dgm:spPr/>
    </dgm:pt>
    <dgm:pt modelId="{87D21EA3-3AFD-456F-9FE4-BE315388376D}" type="pres">
      <dgm:prSet presAssocID="{E3718897-4A4C-4F64-AB12-010E0E15F5BC}" presName="rootText" presStyleLbl="node4" presStyleIdx="3" presStyleCnt="8">
        <dgm:presLayoutVars>
          <dgm:chPref val="3"/>
        </dgm:presLayoutVars>
      </dgm:prSet>
      <dgm:spPr/>
      <dgm:t>
        <a:bodyPr/>
        <a:lstStyle/>
        <a:p>
          <a:endParaRPr lang="en-US"/>
        </a:p>
      </dgm:t>
    </dgm:pt>
    <dgm:pt modelId="{071DB365-D143-4EFE-9821-083440880D45}" type="pres">
      <dgm:prSet presAssocID="{E3718897-4A4C-4F64-AB12-010E0E15F5BC}" presName="rootConnector" presStyleLbl="node4" presStyleIdx="3" presStyleCnt="8"/>
      <dgm:spPr/>
      <dgm:t>
        <a:bodyPr/>
        <a:lstStyle/>
        <a:p>
          <a:endParaRPr lang="en-US"/>
        </a:p>
      </dgm:t>
    </dgm:pt>
    <dgm:pt modelId="{803C5D76-4EBE-4A6E-8CEA-BF2935025DD7}" type="pres">
      <dgm:prSet presAssocID="{E3718897-4A4C-4F64-AB12-010E0E15F5BC}" presName="hierChild4" presStyleCnt="0"/>
      <dgm:spPr/>
    </dgm:pt>
    <dgm:pt modelId="{F0537818-43C6-4932-B492-79F7B1093F2B}" type="pres">
      <dgm:prSet presAssocID="{E3718897-4A4C-4F64-AB12-010E0E15F5BC}" presName="hierChild5" presStyleCnt="0"/>
      <dgm:spPr/>
    </dgm:pt>
    <dgm:pt modelId="{8B96EE8C-4166-41B2-8AA0-56A8BF5874B5}" type="pres">
      <dgm:prSet presAssocID="{5AE31FF6-FEBB-4E57-A7FF-48D846F76BDC}" presName="hierChild5" presStyleCnt="0"/>
      <dgm:spPr/>
    </dgm:pt>
    <dgm:pt modelId="{27981AB5-5CC1-4A72-B591-34C3AFB5C3F9}" type="pres">
      <dgm:prSet presAssocID="{9E2F5892-E627-4F49-8BCC-25122E98AA39}" presName="Name37" presStyleLbl="parChTrans1D3" presStyleIdx="4" presStyleCnt="5"/>
      <dgm:spPr/>
      <dgm:t>
        <a:bodyPr/>
        <a:lstStyle/>
        <a:p>
          <a:endParaRPr lang="en-US"/>
        </a:p>
      </dgm:t>
    </dgm:pt>
    <dgm:pt modelId="{2BF551C2-376D-4E89-AF30-E9467B0D7212}" type="pres">
      <dgm:prSet presAssocID="{28D61C88-18F8-4DC0-9D1C-8F5180CA9EDB}" presName="hierRoot2" presStyleCnt="0">
        <dgm:presLayoutVars>
          <dgm:hierBranch val="init"/>
        </dgm:presLayoutVars>
      </dgm:prSet>
      <dgm:spPr/>
    </dgm:pt>
    <dgm:pt modelId="{5E3065B5-AC60-4C93-8B10-C8B1A059EB31}" type="pres">
      <dgm:prSet presAssocID="{28D61C88-18F8-4DC0-9D1C-8F5180CA9EDB}" presName="rootComposite" presStyleCnt="0"/>
      <dgm:spPr/>
    </dgm:pt>
    <dgm:pt modelId="{05BDA429-51BD-4EB4-B7DD-290160701AE7}" type="pres">
      <dgm:prSet presAssocID="{28D61C88-18F8-4DC0-9D1C-8F5180CA9EDB}" presName="rootText" presStyleLbl="node3" presStyleIdx="4" presStyleCnt="5" custScaleX="144771">
        <dgm:presLayoutVars>
          <dgm:chPref val="3"/>
        </dgm:presLayoutVars>
      </dgm:prSet>
      <dgm:spPr/>
      <dgm:t>
        <a:bodyPr/>
        <a:lstStyle/>
        <a:p>
          <a:endParaRPr lang="en-US"/>
        </a:p>
      </dgm:t>
    </dgm:pt>
    <dgm:pt modelId="{2DB1740F-B7C3-4CC8-B3AE-A0FC0FD05B5F}" type="pres">
      <dgm:prSet presAssocID="{28D61C88-18F8-4DC0-9D1C-8F5180CA9EDB}" presName="rootConnector" presStyleLbl="node3" presStyleIdx="4" presStyleCnt="5"/>
      <dgm:spPr/>
      <dgm:t>
        <a:bodyPr/>
        <a:lstStyle/>
        <a:p>
          <a:endParaRPr lang="en-US"/>
        </a:p>
      </dgm:t>
    </dgm:pt>
    <dgm:pt modelId="{68AA0CBA-91A6-41D3-A822-AE9EAA2325E6}" type="pres">
      <dgm:prSet presAssocID="{28D61C88-18F8-4DC0-9D1C-8F5180CA9EDB}" presName="hierChild4" presStyleCnt="0"/>
      <dgm:spPr/>
    </dgm:pt>
    <dgm:pt modelId="{6E570B50-DEDC-4B41-B90A-1C287C929F18}" type="pres">
      <dgm:prSet presAssocID="{780AAD81-EABA-4604-A355-5F9756F55D69}" presName="Name37" presStyleLbl="parChTrans1D4" presStyleIdx="4" presStyleCnt="8"/>
      <dgm:spPr/>
      <dgm:t>
        <a:bodyPr/>
        <a:lstStyle/>
        <a:p>
          <a:endParaRPr lang="en-US"/>
        </a:p>
      </dgm:t>
    </dgm:pt>
    <dgm:pt modelId="{04E27936-C29A-4B8F-A50E-3C46AF984448}" type="pres">
      <dgm:prSet presAssocID="{9CBFC29F-E3C9-4E93-AD04-101DF84D501A}" presName="hierRoot2" presStyleCnt="0">
        <dgm:presLayoutVars>
          <dgm:hierBranch val="init"/>
        </dgm:presLayoutVars>
      </dgm:prSet>
      <dgm:spPr/>
    </dgm:pt>
    <dgm:pt modelId="{81DC9CB1-9E44-4DA3-AFA3-CBD78A3F138A}" type="pres">
      <dgm:prSet presAssocID="{9CBFC29F-E3C9-4E93-AD04-101DF84D501A}" presName="rootComposite" presStyleCnt="0"/>
      <dgm:spPr/>
    </dgm:pt>
    <dgm:pt modelId="{D2C905B7-79FE-459C-88C6-5BD9BB4C4942}" type="pres">
      <dgm:prSet presAssocID="{9CBFC29F-E3C9-4E93-AD04-101DF84D501A}" presName="rootText" presStyleLbl="node4" presStyleIdx="4" presStyleCnt="8">
        <dgm:presLayoutVars>
          <dgm:chPref val="3"/>
        </dgm:presLayoutVars>
      </dgm:prSet>
      <dgm:spPr/>
      <dgm:t>
        <a:bodyPr/>
        <a:lstStyle/>
        <a:p>
          <a:endParaRPr lang="en-US"/>
        </a:p>
      </dgm:t>
    </dgm:pt>
    <dgm:pt modelId="{3FE3191E-0D4B-4DDB-A5EB-3455D06A6684}" type="pres">
      <dgm:prSet presAssocID="{9CBFC29F-E3C9-4E93-AD04-101DF84D501A}" presName="rootConnector" presStyleLbl="node4" presStyleIdx="4" presStyleCnt="8"/>
      <dgm:spPr/>
      <dgm:t>
        <a:bodyPr/>
        <a:lstStyle/>
        <a:p>
          <a:endParaRPr lang="en-US"/>
        </a:p>
      </dgm:t>
    </dgm:pt>
    <dgm:pt modelId="{C4B44716-B270-40B5-9FAC-F3C9515C2F83}" type="pres">
      <dgm:prSet presAssocID="{9CBFC29F-E3C9-4E93-AD04-101DF84D501A}" presName="hierChild4" presStyleCnt="0"/>
      <dgm:spPr/>
    </dgm:pt>
    <dgm:pt modelId="{67BE7722-AB5D-42E2-90A7-9659416FB1CE}" type="pres">
      <dgm:prSet presAssocID="{9CBFC29F-E3C9-4E93-AD04-101DF84D501A}" presName="hierChild5" presStyleCnt="0"/>
      <dgm:spPr/>
    </dgm:pt>
    <dgm:pt modelId="{9BCCC50D-E48E-44DC-8F65-9A46A4E35CFF}" type="pres">
      <dgm:prSet presAssocID="{F4009AC0-3006-4618-8A26-1E97339E7719}" presName="Name37" presStyleLbl="parChTrans1D4" presStyleIdx="5" presStyleCnt="8"/>
      <dgm:spPr/>
      <dgm:t>
        <a:bodyPr/>
        <a:lstStyle/>
        <a:p>
          <a:endParaRPr lang="en-US"/>
        </a:p>
      </dgm:t>
    </dgm:pt>
    <dgm:pt modelId="{1B257714-C634-4A15-87FA-1EEF6A09B19A}" type="pres">
      <dgm:prSet presAssocID="{7D34FA72-48EC-4E9A-A74F-FCB53E46F157}" presName="hierRoot2" presStyleCnt="0">
        <dgm:presLayoutVars>
          <dgm:hierBranch val="init"/>
        </dgm:presLayoutVars>
      </dgm:prSet>
      <dgm:spPr/>
    </dgm:pt>
    <dgm:pt modelId="{9714C4E2-C3B6-4093-80B5-BF3A242F12A8}" type="pres">
      <dgm:prSet presAssocID="{7D34FA72-48EC-4E9A-A74F-FCB53E46F157}" presName="rootComposite" presStyleCnt="0"/>
      <dgm:spPr/>
    </dgm:pt>
    <dgm:pt modelId="{8377B400-6AD1-448E-8948-EED225F009F6}" type="pres">
      <dgm:prSet presAssocID="{7D34FA72-48EC-4E9A-A74F-FCB53E46F157}" presName="rootText" presStyleLbl="node4" presStyleIdx="5" presStyleCnt="8">
        <dgm:presLayoutVars>
          <dgm:chPref val="3"/>
        </dgm:presLayoutVars>
      </dgm:prSet>
      <dgm:spPr/>
      <dgm:t>
        <a:bodyPr/>
        <a:lstStyle/>
        <a:p>
          <a:endParaRPr lang="en-US"/>
        </a:p>
      </dgm:t>
    </dgm:pt>
    <dgm:pt modelId="{A5159F95-0E4B-4C8D-9591-C104604E3E35}" type="pres">
      <dgm:prSet presAssocID="{7D34FA72-48EC-4E9A-A74F-FCB53E46F157}" presName="rootConnector" presStyleLbl="node4" presStyleIdx="5" presStyleCnt="8"/>
      <dgm:spPr/>
      <dgm:t>
        <a:bodyPr/>
        <a:lstStyle/>
        <a:p>
          <a:endParaRPr lang="en-US"/>
        </a:p>
      </dgm:t>
    </dgm:pt>
    <dgm:pt modelId="{9332CEA8-037A-480D-9EBD-D974F4DCBE29}" type="pres">
      <dgm:prSet presAssocID="{7D34FA72-48EC-4E9A-A74F-FCB53E46F157}" presName="hierChild4" presStyleCnt="0"/>
      <dgm:spPr/>
    </dgm:pt>
    <dgm:pt modelId="{B42A8A58-E305-4A09-B62C-9DCED0332558}" type="pres">
      <dgm:prSet presAssocID="{7D34FA72-48EC-4E9A-A74F-FCB53E46F157}" presName="hierChild5" presStyleCnt="0"/>
      <dgm:spPr/>
    </dgm:pt>
    <dgm:pt modelId="{E1BF7E0F-60A2-42AE-BEB0-6F593AB202EE}" type="pres">
      <dgm:prSet presAssocID="{603343DD-89E1-4DE4-B97A-5E7756A48F70}" presName="Name37" presStyleLbl="parChTrans1D4" presStyleIdx="6" presStyleCnt="8"/>
      <dgm:spPr/>
      <dgm:t>
        <a:bodyPr/>
        <a:lstStyle/>
        <a:p>
          <a:endParaRPr lang="en-US"/>
        </a:p>
      </dgm:t>
    </dgm:pt>
    <dgm:pt modelId="{4D5596FC-C192-43DA-9422-E98522BBE423}" type="pres">
      <dgm:prSet presAssocID="{E008A0C9-C6DC-4B57-89C4-598F4EE098AC}" presName="hierRoot2" presStyleCnt="0">
        <dgm:presLayoutVars>
          <dgm:hierBranch val="init"/>
        </dgm:presLayoutVars>
      </dgm:prSet>
      <dgm:spPr/>
    </dgm:pt>
    <dgm:pt modelId="{8D2BBFC7-E7A5-4675-8AD2-FA5E68DFA86C}" type="pres">
      <dgm:prSet presAssocID="{E008A0C9-C6DC-4B57-89C4-598F4EE098AC}" presName="rootComposite" presStyleCnt="0"/>
      <dgm:spPr/>
    </dgm:pt>
    <dgm:pt modelId="{DE7A7158-7C4C-4D29-8915-A9847D157A64}" type="pres">
      <dgm:prSet presAssocID="{E008A0C9-C6DC-4B57-89C4-598F4EE098AC}" presName="rootText" presStyleLbl="node4" presStyleIdx="6" presStyleCnt="8">
        <dgm:presLayoutVars>
          <dgm:chPref val="3"/>
        </dgm:presLayoutVars>
      </dgm:prSet>
      <dgm:spPr/>
      <dgm:t>
        <a:bodyPr/>
        <a:lstStyle/>
        <a:p>
          <a:endParaRPr lang="en-US"/>
        </a:p>
      </dgm:t>
    </dgm:pt>
    <dgm:pt modelId="{306DA181-068B-4823-8F7D-C8514F941AA6}" type="pres">
      <dgm:prSet presAssocID="{E008A0C9-C6DC-4B57-89C4-598F4EE098AC}" presName="rootConnector" presStyleLbl="node4" presStyleIdx="6" presStyleCnt="8"/>
      <dgm:spPr/>
      <dgm:t>
        <a:bodyPr/>
        <a:lstStyle/>
        <a:p>
          <a:endParaRPr lang="en-US"/>
        </a:p>
      </dgm:t>
    </dgm:pt>
    <dgm:pt modelId="{5241D92F-C7D2-43D8-AA0C-1A12C3554844}" type="pres">
      <dgm:prSet presAssocID="{E008A0C9-C6DC-4B57-89C4-598F4EE098AC}" presName="hierChild4" presStyleCnt="0"/>
      <dgm:spPr/>
    </dgm:pt>
    <dgm:pt modelId="{3C20FC78-D407-4411-842D-23E46FC8D3A8}" type="pres">
      <dgm:prSet presAssocID="{E008A0C9-C6DC-4B57-89C4-598F4EE098AC}" presName="hierChild5" presStyleCnt="0"/>
      <dgm:spPr/>
    </dgm:pt>
    <dgm:pt modelId="{B54D2D50-CA7C-4AB9-A187-32667A4A6003}" type="pres">
      <dgm:prSet presAssocID="{62ACD731-170D-4B49-9E3C-6EBA949738EF}" presName="Name37" presStyleLbl="parChTrans1D4" presStyleIdx="7" presStyleCnt="8"/>
      <dgm:spPr/>
      <dgm:t>
        <a:bodyPr/>
        <a:lstStyle/>
        <a:p>
          <a:endParaRPr lang="en-US"/>
        </a:p>
      </dgm:t>
    </dgm:pt>
    <dgm:pt modelId="{D84487D5-1D58-44C9-BBFA-D0D2F292F32B}" type="pres">
      <dgm:prSet presAssocID="{745EE5D3-6CA3-492D-BEFD-135BB9667E45}" presName="hierRoot2" presStyleCnt="0">
        <dgm:presLayoutVars>
          <dgm:hierBranch val="init"/>
        </dgm:presLayoutVars>
      </dgm:prSet>
      <dgm:spPr/>
    </dgm:pt>
    <dgm:pt modelId="{0576FD17-B8F2-4E94-A950-A1DE2B96AEBF}" type="pres">
      <dgm:prSet presAssocID="{745EE5D3-6CA3-492D-BEFD-135BB9667E45}" presName="rootComposite" presStyleCnt="0"/>
      <dgm:spPr/>
    </dgm:pt>
    <dgm:pt modelId="{C0F8208B-E059-4F10-8855-CFE5EA344C8F}" type="pres">
      <dgm:prSet presAssocID="{745EE5D3-6CA3-492D-BEFD-135BB9667E45}" presName="rootText" presStyleLbl="node4" presStyleIdx="7" presStyleCnt="8">
        <dgm:presLayoutVars>
          <dgm:chPref val="3"/>
        </dgm:presLayoutVars>
      </dgm:prSet>
      <dgm:spPr/>
      <dgm:t>
        <a:bodyPr/>
        <a:lstStyle/>
        <a:p>
          <a:endParaRPr lang="en-US"/>
        </a:p>
      </dgm:t>
    </dgm:pt>
    <dgm:pt modelId="{9DBB125B-EEB7-4ADB-9704-EB4C1A054133}" type="pres">
      <dgm:prSet presAssocID="{745EE5D3-6CA3-492D-BEFD-135BB9667E45}" presName="rootConnector" presStyleLbl="node4" presStyleIdx="7" presStyleCnt="8"/>
      <dgm:spPr/>
      <dgm:t>
        <a:bodyPr/>
        <a:lstStyle/>
        <a:p>
          <a:endParaRPr lang="en-US"/>
        </a:p>
      </dgm:t>
    </dgm:pt>
    <dgm:pt modelId="{77066BA6-6B61-4700-A9A1-6508ED9B857C}" type="pres">
      <dgm:prSet presAssocID="{745EE5D3-6CA3-492D-BEFD-135BB9667E45}" presName="hierChild4" presStyleCnt="0"/>
      <dgm:spPr/>
    </dgm:pt>
    <dgm:pt modelId="{6A8B6039-65CF-4D91-96AC-61A619C6E887}" type="pres">
      <dgm:prSet presAssocID="{745EE5D3-6CA3-492D-BEFD-135BB9667E45}" presName="hierChild5" presStyleCnt="0"/>
      <dgm:spPr/>
    </dgm:pt>
    <dgm:pt modelId="{F91DF32A-0CFB-4E93-8696-6A6802A14375}" type="pres">
      <dgm:prSet presAssocID="{28D61C88-18F8-4DC0-9D1C-8F5180CA9EDB}" presName="hierChild5" presStyleCnt="0"/>
      <dgm:spPr/>
    </dgm:pt>
    <dgm:pt modelId="{C33423C8-69E7-42E9-B5CF-419EEF57386E}" type="pres">
      <dgm:prSet presAssocID="{90895B73-96AA-4932-AD30-B183F4077CA4}" presName="hierChild5" presStyleCnt="0"/>
      <dgm:spPr/>
    </dgm:pt>
    <dgm:pt modelId="{AC744476-332F-47E1-B2E2-669CBBA9FAF6}" type="pres">
      <dgm:prSet presAssocID="{19F6957F-F8DE-4CD4-BEA2-8211DE906EE3}" presName="hierChild3" presStyleCnt="0"/>
      <dgm:spPr/>
    </dgm:pt>
  </dgm:ptLst>
  <dgm:cxnLst>
    <dgm:cxn modelId="{C821F359-2C24-4690-9F66-3F8CF8283720}" srcId="{90895B73-96AA-4932-AD30-B183F4077CA4}" destId="{5AE31FF6-FEBB-4E57-A7FF-48D846F76BDC}" srcOrd="3" destOrd="0" parTransId="{841E1A8E-DF1B-417D-BA01-3F152D49575A}" sibTransId="{94663C1F-4352-430E-A8D3-732D302FE451}"/>
    <dgm:cxn modelId="{15F7BF4C-3DBB-462F-B264-A66CFDE14573}" type="presOf" srcId="{42AA07F7-CA02-4FAC-B97B-D1E97CADB3D7}" destId="{F3AFD2FD-A0EA-4095-B9DC-0E6D15BFC0EE}" srcOrd="0" destOrd="0" presId="urn:microsoft.com/office/officeart/2005/8/layout/orgChart1"/>
    <dgm:cxn modelId="{71AB20DE-7CA1-4E72-856C-D0C59194DD10}" srcId="{90895B73-96AA-4932-AD30-B183F4077CA4}" destId="{28D61C88-18F8-4DC0-9D1C-8F5180CA9EDB}" srcOrd="4" destOrd="0" parTransId="{9E2F5892-E627-4F49-8BCC-25122E98AA39}" sibTransId="{C6DA2A2A-8640-4292-B1E1-C663B3995589}"/>
    <dgm:cxn modelId="{92F1F824-9870-48F0-8C18-AED089C6F5CF}" type="presOf" srcId="{B0E9F759-E1AB-4F39-B668-62D6D6C06476}" destId="{769B6FF3-9A6E-4E93-8273-4D1960ED2C13}" srcOrd="0" destOrd="0" presId="urn:microsoft.com/office/officeart/2005/8/layout/orgChart1"/>
    <dgm:cxn modelId="{C0655425-8F7E-491F-B32C-8F3C2B2C514A}" srcId="{A089AAE2-B0E6-4F77-A84B-95BA23339C9B}" destId="{4ED99DBF-1539-486E-94DA-932D6D8605A7}" srcOrd="0" destOrd="0" parTransId="{544C203C-BFFE-48FA-9215-0C61421E6701}" sibTransId="{D8651F67-B8A2-4489-9E21-36167CF02CFF}"/>
    <dgm:cxn modelId="{FF2AFBD8-7B1F-4C3E-A718-750BCF6FCD34}" type="presOf" srcId="{E008A0C9-C6DC-4B57-89C4-598F4EE098AC}" destId="{306DA181-068B-4823-8F7D-C8514F941AA6}" srcOrd="1" destOrd="0" presId="urn:microsoft.com/office/officeart/2005/8/layout/orgChart1"/>
    <dgm:cxn modelId="{68C8BAEA-783D-4425-A534-924C6CA3124E}" srcId="{ACCBB0F8-5D98-4B7A-A323-A7999D43B8A3}" destId="{CCBBA241-0781-41B7-ACAD-D71AEC30E2EE}" srcOrd="0" destOrd="0" parTransId="{ED308867-1194-4573-B39D-3CE057D79454}" sibTransId="{FA96FA0D-1FBE-46EB-9ABD-5D888901DCB7}"/>
    <dgm:cxn modelId="{6BA2FEF8-8CFE-43DF-95E2-06815D2187B7}" type="presOf" srcId="{A089AAE2-B0E6-4F77-A84B-95BA23339C9B}" destId="{B4484945-59FA-4D17-A313-B0C45BCEFC60}" srcOrd="0" destOrd="0" presId="urn:microsoft.com/office/officeart/2005/8/layout/orgChart1"/>
    <dgm:cxn modelId="{0A487D6F-1D60-4EBD-955C-F89C8545C217}" type="presOf" srcId="{91CFA6E3-07DB-4D04-9B56-DE781506607B}" destId="{D471DBCA-014D-41A6-A7C0-D8C89A718E49}" srcOrd="0" destOrd="0" presId="urn:microsoft.com/office/officeart/2005/8/layout/orgChart1"/>
    <dgm:cxn modelId="{CC782817-8FE8-4CFE-ACCA-06D56049BAA0}" type="presOf" srcId="{C2D091C6-35BB-422C-8382-C0A0B06B5545}" destId="{20B99501-1366-499E-B7A5-07A6ECF3BAF6}" srcOrd="0" destOrd="0" presId="urn:microsoft.com/office/officeart/2005/8/layout/orgChart1"/>
    <dgm:cxn modelId="{28962B25-8E24-4CE9-9FBA-B83E3D1E49EB}" srcId="{28D61C88-18F8-4DC0-9D1C-8F5180CA9EDB}" destId="{E008A0C9-C6DC-4B57-89C4-598F4EE098AC}" srcOrd="2" destOrd="0" parTransId="{603343DD-89E1-4DE4-B97A-5E7756A48F70}" sibTransId="{88A073A8-D6D7-4587-B1DD-08214126298F}"/>
    <dgm:cxn modelId="{355DBF92-4583-40FE-B59A-CCB4E9CC2B0E}" srcId="{5AE31FF6-FEBB-4E57-A7FF-48D846F76BDC}" destId="{E3718897-4A4C-4F64-AB12-010E0E15F5BC}" srcOrd="0" destOrd="0" parTransId="{A6E68992-2F60-4BDA-A869-732375450749}" sibTransId="{75EE115A-38F7-41D2-BEE1-5916C1C4CDDD}"/>
    <dgm:cxn modelId="{9D3CD3E2-57B2-4DA8-8745-1D7327CDC24A}" type="presOf" srcId="{841E1A8E-DF1B-417D-BA01-3F152D49575A}" destId="{E1F46F4C-01B6-449D-BB97-5B93AC9B98D0}" srcOrd="0" destOrd="0" presId="urn:microsoft.com/office/officeart/2005/8/layout/orgChart1"/>
    <dgm:cxn modelId="{ED564E80-C3B0-46AA-8942-7A904DD31C11}" type="presOf" srcId="{A2FED859-0DA6-4B88-87C0-14315AEEE094}" destId="{F11CEE62-E95C-4EB6-A87E-FB94F1A79FEC}" srcOrd="1" destOrd="0" presId="urn:microsoft.com/office/officeart/2005/8/layout/orgChart1"/>
    <dgm:cxn modelId="{433A026F-CC3D-4748-98A6-84F6B65720F0}" type="presOf" srcId="{5AE31FF6-FEBB-4E57-A7FF-48D846F76BDC}" destId="{095289C6-03E2-41E3-BA98-658041E31AE5}" srcOrd="1" destOrd="0" presId="urn:microsoft.com/office/officeart/2005/8/layout/orgChart1"/>
    <dgm:cxn modelId="{A60D1D24-DFA5-4622-B1B1-503739264E20}" srcId="{90895B73-96AA-4932-AD30-B183F4077CA4}" destId="{ACCBB0F8-5D98-4B7A-A323-A7999D43B8A3}" srcOrd="0" destOrd="0" parTransId="{42AA07F7-CA02-4FAC-B97B-D1E97CADB3D7}" sibTransId="{1C01613C-5348-4F98-BD3A-385CAC161DEC}"/>
    <dgm:cxn modelId="{81622735-FF84-422A-9311-B10625316E4C}" type="presOf" srcId="{ED308867-1194-4573-B39D-3CE057D79454}" destId="{7138EDEB-A029-471D-888F-4F76A26FB60B}" srcOrd="0" destOrd="0" presId="urn:microsoft.com/office/officeart/2005/8/layout/orgChart1"/>
    <dgm:cxn modelId="{069629B3-0E23-4799-91BF-030E53F33B86}" srcId="{C2D091C6-35BB-422C-8382-C0A0B06B5545}" destId="{19F6957F-F8DE-4CD4-BEA2-8211DE906EE3}" srcOrd="0" destOrd="0" parTransId="{20B0542E-9B2B-412D-954B-E295D2DF04BB}" sibTransId="{F644AB68-7CE3-4FC3-A583-48E636B34387}"/>
    <dgm:cxn modelId="{9DECC14A-4388-4A40-B6F5-55F1D48BC10C}" type="presOf" srcId="{544C203C-BFFE-48FA-9215-0C61421E6701}" destId="{5957E3F5-1B70-4EFF-AD60-59CA9EB38682}" srcOrd="0" destOrd="0" presId="urn:microsoft.com/office/officeart/2005/8/layout/orgChart1"/>
    <dgm:cxn modelId="{AC21E5EF-1FA5-4E4D-A2AC-33607BC37567}" type="presOf" srcId="{780AAD81-EABA-4604-A355-5F9756F55D69}" destId="{6E570B50-DEDC-4B41-B90A-1C287C929F18}" srcOrd="0" destOrd="0" presId="urn:microsoft.com/office/officeart/2005/8/layout/orgChart1"/>
    <dgm:cxn modelId="{8B21389D-9D44-4905-A6AA-784224285E2C}" type="presOf" srcId="{28D61C88-18F8-4DC0-9D1C-8F5180CA9EDB}" destId="{2DB1740F-B7C3-4CC8-B3AE-A0FC0FD05B5F}" srcOrd="1" destOrd="0" presId="urn:microsoft.com/office/officeart/2005/8/layout/orgChart1"/>
    <dgm:cxn modelId="{3243EBA8-520C-4703-970D-7F4BFE75240D}" type="presOf" srcId="{F4009AC0-3006-4618-8A26-1E97339E7719}" destId="{9BCCC50D-E48E-44DC-8F65-9A46A4E35CFF}" srcOrd="0" destOrd="0" presId="urn:microsoft.com/office/officeart/2005/8/layout/orgChart1"/>
    <dgm:cxn modelId="{85ACABBE-9E68-4E80-A370-F546918F52EC}" type="presOf" srcId="{A2FED859-0DA6-4B88-87C0-14315AEEE094}" destId="{2CCAEBD3-6B20-49CE-96AA-62AE506FE291}" srcOrd="0" destOrd="0" presId="urn:microsoft.com/office/officeart/2005/8/layout/orgChart1"/>
    <dgm:cxn modelId="{DBBD870D-A52B-47D6-9910-FC1932E92403}" type="presOf" srcId="{19F6957F-F8DE-4CD4-BEA2-8211DE906EE3}" destId="{7493D612-F2B3-4320-AE8B-1B8EB04F5982}" srcOrd="0" destOrd="0" presId="urn:microsoft.com/office/officeart/2005/8/layout/orgChart1"/>
    <dgm:cxn modelId="{55741E74-768B-42AE-9684-3CECAAAE3788}" type="presOf" srcId="{ACCBB0F8-5D98-4B7A-A323-A7999D43B8A3}" destId="{38162134-6189-48E6-BA7B-1E8513893083}" srcOrd="1" destOrd="0" presId="urn:microsoft.com/office/officeart/2005/8/layout/orgChart1"/>
    <dgm:cxn modelId="{5A7092FE-5FBC-46B4-B570-020900D6901C}" type="presOf" srcId="{8E7FB1E7-1859-4EF7-B635-2123288B61EF}" destId="{A2298137-49B1-45DC-8AEA-90763F467148}" srcOrd="1" destOrd="0" presId="urn:microsoft.com/office/officeart/2005/8/layout/orgChart1"/>
    <dgm:cxn modelId="{EE2AD2DC-C95C-4F8E-B73C-C4DCB1545EA2}" type="presOf" srcId="{28D61C88-18F8-4DC0-9D1C-8F5180CA9EDB}" destId="{05BDA429-51BD-4EB4-B7DD-290160701AE7}" srcOrd="0" destOrd="0" presId="urn:microsoft.com/office/officeart/2005/8/layout/orgChart1"/>
    <dgm:cxn modelId="{72B8A51B-F97B-4735-AEC6-646887A216B5}" srcId="{28D61C88-18F8-4DC0-9D1C-8F5180CA9EDB}" destId="{7D34FA72-48EC-4E9A-A74F-FCB53E46F157}" srcOrd="1" destOrd="0" parTransId="{F4009AC0-3006-4618-8A26-1E97339E7719}" sibTransId="{C3D2951A-EE0D-428E-8DF6-66677E4E561E}"/>
    <dgm:cxn modelId="{22F15930-DE91-4741-A4E4-D9C2A3A29E19}" type="presOf" srcId="{90895B73-96AA-4932-AD30-B183F4077CA4}" destId="{C2CB0FF6-787B-4881-98A8-2EC56F439DB0}" srcOrd="1" destOrd="0" presId="urn:microsoft.com/office/officeart/2005/8/layout/orgChart1"/>
    <dgm:cxn modelId="{C8DA32E1-5C51-42A1-B29C-B64E92BFC226}" type="presOf" srcId="{ACCBB0F8-5D98-4B7A-A323-A7999D43B8A3}" destId="{9177EDB8-DBAF-4F69-B1E6-462DCF047797}" srcOrd="0" destOrd="0" presId="urn:microsoft.com/office/officeart/2005/8/layout/orgChart1"/>
    <dgm:cxn modelId="{BF29E539-96FE-4A46-AA58-A299A8AA2F99}" type="presOf" srcId="{5AE31FF6-FEBB-4E57-A7FF-48D846F76BDC}" destId="{5441A6A9-5529-43F2-9F50-9DB1B9B3E305}" srcOrd="0" destOrd="0" presId="urn:microsoft.com/office/officeart/2005/8/layout/orgChart1"/>
    <dgm:cxn modelId="{FC7882B8-77D6-4936-BE93-C7A8A480EACA}" type="presOf" srcId="{E008A0C9-C6DC-4B57-89C4-598F4EE098AC}" destId="{DE7A7158-7C4C-4D29-8915-A9847D157A64}" srcOrd="0" destOrd="0" presId="urn:microsoft.com/office/officeart/2005/8/layout/orgChart1"/>
    <dgm:cxn modelId="{1FD5F8D0-6CAF-4279-B976-48AC9C979D33}" type="presOf" srcId="{7D34FA72-48EC-4E9A-A74F-FCB53E46F157}" destId="{8377B400-6AD1-448E-8948-EED225F009F6}" srcOrd="0" destOrd="0" presId="urn:microsoft.com/office/officeart/2005/8/layout/orgChart1"/>
    <dgm:cxn modelId="{D11C3C0D-5AD9-4634-9551-607015F351D7}" type="presOf" srcId="{9E2F5892-E627-4F49-8BCC-25122E98AA39}" destId="{27981AB5-5CC1-4A72-B591-34C3AFB5C3F9}" srcOrd="0" destOrd="0" presId="urn:microsoft.com/office/officeart/2005/8/layout/orgChart1"/>
    <dgm:cxn modelId="{BD836276-4909-437E-AEC4-809772E8486B}" srcId="{19F6957F-F8DE-4CD4-BEA2-8211DE906EE3}" destId="{90895B73-96AA-4932-AD30-B183F4077CA4}" srcOrd="0" destOrd="0" parTransId="{91CFA6E3-07DB-4D04-9B56-DE781506607B}" sibTransId="{6CFAE24B-A72C-4D80-A298-A8D375CF3C85}"/>
    <dgm:cxn modelId="{D4F3BE6A-08A0-4AAA-9192-BEA939C0ABA2}" type="presOf" srcId="{CCBBA241-0781-41B7-ACAD-D71AEC30E2EE}" destId="{FDA56C4E-42E6-41E8-95BF-51DE709F2FBD}" srcOrd="1" destOrd="0" presId="urn:microsoft.com/office/officeart/2005/8/layout/orgChart1"/>
    <dgm:cxn modelId="{39AEB2C5-D6F4-423C-AD94-46A9C2EBD0E2}" srcId="{28D61C88-18F8-4DC0-9D1C-8F5180CA9EDB}" destId="{745EE5D3-6CA3-492D-BEFD-135BB9667E45}" srcOrd="3" destOrd="0" parTransId="{62ACD731-170D-4B49-9E3C-6EBA949738EF}" sibTransId="{E0D0A81B-67AF-4936-BF43-CF92D30E15CC}"/>
    <dgm:cxn modelId="{E1B3DC8F-8C55-4ED5-945A-365A38EFFCDA}" srcId="{28D61C88-18F8-4DC0-9D1C-8F5180CA9EDB}" destId="{9CBFC29F-E3C9-4E93-AD04-101DF84D501A}" srcOrd="0" destOrd="0" parTransId="{780AAD81-EABA-4604-A355-5F9756F55D69}" sibTransId="{7AC100BE-3351-49E0-A41B-99696D7C32CC}"/>
    <dgm:cxn modelId="{795F4CE6-ED07-4955-829D-E97D0A139034}" type="presOf" srcId="{4ED99DBF-1539-486E-94DA-932D6D8605A7}" destId="{BF245610-E50F-4E95-BF99-5E9E57F90E76}" srcOrd="1" destOrd="0" presId="urn:microsoft.com/office/officeart/2005/8/layout/orgChart1"/>
    <dgm:cxn modelId="{9AC24583-4AB0-451D-BE5E-E6066B842776}" type="presOf" srcId="{62ACD731-170D-4B49-9E3C-6EBA949738EF}" destId="{B54D2D50-CA7C-4AB9-A187-32667A4A6003}" srcOrd="0" destOrd="0" presId="urn:microsoft.com/office/officeart/2005/8/layout/orgChart1"/>
    <dgm:cxn modelId="{771B1AB7-1B6A-4DFB-B9E0-7AB176AEB2FF}" type="presOf" srcId="{A74184FE-E924-4FD2-BB19-7D3263B84D0A}" destId="{188F8875-533A-49B4-960D-C02E7F79AA3A}" srcOrd="0" destOrd="0" presId="urn:microsoft.com/office/officeart/2005/8/layout/orgChart1"/>
    <dgm:cxn modelId="{3C9990ED-B759-437E-B153-5D2101541412}" type="presOf" srcId="{8E7FB1E7-1859-4EF7-B635-2123288B61EF}" destId="{0D1F60FF-B403-4B53-8693-C10CF40F95FA}" srcOrd="0" destOrd="0" presId="urn:microsoft.com/office/officeart/2005/8/layout/orgChart1"/>
    <dgm:cxn modelId="{15654E9F-092D-41AC-A898-05CBCE4C0457}" type="presOf" srcId="{E3718897-4A4C-4F64-AB12-010E0E15F5BC}" destId="{071DB365-D143-4EFE-9821-083440880D45}" srcOrd="1" destOrd="0" presId="urn:microsoft.com/office/officeart/2005/8/layout/orgChart1"/>
    <dgm:cxn modelId="{4D989750-EB53-4804-AC12-70E33E23100A}" type="presOf" srcId="{D205ECD4-A45F-45FC-ACF8-A8A0C19A34AE}" destId="{8F59AEE7-48B2-437C-9E53-170A8499EBC7}" srcOrd="0" destOrd="0" presId="urn:microsoft.com/office/officeart/2005/8/layout/orgChart1"/>
    <dgm:cxn modelId="{FF1ACF37-D4CD-43E9-9E45-25FDBF8705C6}" type="presOf" srcId="{CCBBA241-0781-41B7-ACAD-D71AEC30E2EE}" destId="{30463066-2E1D-470B-97B9-3EE7C4D34413}" srcOrd="0" destOrd="0" presId="urn:microsoft.com/office/officeart/2005/8/layout/orgChart1"/>
    <dgm:cxn modelId="{8209DFDB-E6F2-4325-A3B7-4F36595B9DDD}" type="presOf" srcId="{A089AAE2-B0E6-4F77-A84B-95BA23339C9B}" destId="{D51047EA-E240-441B-8AF4-6982F7B10D40}" srcOrd="1" destOrd="0" presId="urn:microsoft.com/office/officeart/2005/8/layout/orgChart1"/>
    <dgm:cxn modelId="{3E31DAAD-39C8-414F-962B-4B9E2B7B5EC3}" type="presOf" srcId="{A6E68992-2F60-4BDA-A869-732375450749}" destId="{EF180728-76F1-4DD2-8AC7-E3157060938E}" srcOrd="0" destOrd="0" presId="urn:microsoft.com/office/officeart/2005/8/layout/orgChart1"/>
    <dgm:cxn modelId="{2CE9CCF3-5C78-44C5-97DB-0772F7ECED7A}" srcId="{90895B73-96AA-4932-AD30-B183F4077CA4}" destId="{A089AAE2-B0E6-4F77-A84B-95BA23339C9B}" srcOrd="2" destOrd="0" parTransId="{B0E9F759-E1AB-4F39-B668-62D6D6C06476}" sibTransId="{6AAC01A8-0E25-47EF-AE8F-1DBF85798260}"/>
    <dgm:cxn modelId="{88D58458-3B81-4DE9-842D-A2394B33D13B}" type="presOf" srcId="{7D34FA72-48EC-4E9A-A74F-FCB53E46F157}" destId="{A5159F95-0E4B-4C8D-9591-C104604E3E35}" srcOrd="1" destOrd="0" presId="urn:microsoft.com/office/officeart/2005/8/layout/orgChart1"/>
    <dgm:cxn modelId="{8F168F61-21E3-4383-8977-389425C57825}" type="presOf" srcId="{745EE5D3-6CA3-492D-BEFD-135BB9667E45}" destId="{C0F8208B-E059-4F10-8855-CFE5EA344C8F}" srcOrd="0" destOrd="0" presId="urn:microsoft.com/office/officeart/2005/8/layout/orgChart1"/>
    <dgm:cxn modelId="{A621460B-8455-4267-B00C-8C741607E6DE}" type="presOf" srcId="{90895B73-96AA-4932-AD30-B183F4077CA4}" destId="{431476BC-AA50-4C21-BBBE-68B4F77FCA6D}" srcOrd="0" destOrd="0" presId="urn:microsoft.com/office/officeart/2005/8/layout/orgChart1"/>
    <dgm:cxn modelId="{8822B8C2-73AB-4B72-A72A-9A23234EAF8A}" srcId="{90895B73-96AA-4932-AD30-B183F4077CA4}" destId="{8E7FB1E7-1859-4EF7-B635-2123288B61EF}" srcOrd="1" destOrd="0" parTransId="{A74184FE-E924-4FD2-BB19-7D3263B84D0A}" sibTransId="{19BDD055-EFCA-42F5-87D9-8E3046CCCCAE}"/>
    <dgm:cxn modelId="{504989CE-997B-4EA8-A99A-8C17E10CE393}" type="presOf" srcId="{4ED99DBF-1539-486E-94DA-932D6D8605A7}" destId="{EBD6BE4A-3447-4088-B0EE-CA18AA29C13C}" srcOrd="0" destOrd="0" presId="urn:microsoft.com/office/officeart/2005/8/layout/orgChart1"/>
    <dgm:cxn modelId="{C2D85092-5DBC-4A36-B9E8-98214EF302BF}" type="presOf" srcId="{19F6957F-F8DE-4CD4-BEA2-8211DE906EE3}" destId="{E63F97C4-4079-4599-B5AB-DADC7A5B9909}" srcOrd="1" destOrd="0" presId="urn:microsoft.com/office/officeart/2005/8/layout/orgChart1"/>
    <dgm:cxn modelId="{368C2814-A365-4E16-AFBA-846F60BACCB8}" type="presOf" srcId="{603343DD-89E1-4DE4-B97A-5E7756A48F70}" destId="{E1BF7E0F-60A2-42AE-BEB0-6F593AB202EE}" srcOrd="0" destOrd="0" presId="urn:microsoft.com/office/officeart/2005/8/layout/orgChart1"/>
    <dgm:cxn modelId="{8720A911-69C0-4561-A887-8C4984F11EDD}" srcId="{8E7FB1E7-1859-4EF7-B635-2123288B61EF}" destId="{A2FED859-0DA6-4B88-87C0-14315AEEE094}" srcOrd="0" destOrd="0" parTransId="{D205ECD4-A45F-45FC-ACF8-A8A0C19A34AE}" sibTransId="{0859D0BB-9B50-49C7-A249-8AB943B6F703}"/>
    <dgm:cxn modelId="{E311E63E-D065-4DDD-97D0-CCE246E91101}" type="presOf" srcId="{9CBFC29F-E3C9-4E93-AD04-101DF84D501A}" destId="{D2C905B7-79FE-459C-88C6-5BD9BB4C4942}" srcOrd="0" destOrd="0" presId="urn:microsoft.com/office/officeart/2005/8/layout/orgChart1"/>
    <dgm:cxn modelId="{E45A9ACC-2DF9-4268-AC8C-A1588ADA158D}" type="presOf" srcId="{E3718897-4A4C-4F64-AB12-010E0E15F5BC}" destId="{87D21EA3-3AFD-456F-9FE4-BE315388376D}" srcOrd="0" destOrd="0" presId="urn:microsoft.com/office/officeart/2005/8/layout/orgChart1"/>
    <dgm:cxn modelId="{88A8ECCB-1231-4747-BCF1-9F73D596D5A6}" type="presOf" srcId="{9CBFC29F-E3C9-4E93-AD04-101DF84D501A}" destId="{3FE3191E-0D4B-4DDB-A5EB-3455D06A6684}" srcOrd="1" destOrd="0" presId="urn:microsoft.com/office/officeart/2005/8/layout/orgChart1"/>
    <dgm:cxn modelId="{980FF00B-553D-4D55-8EEB-5D2C0189BC55}" type="presOf" srcId="{745EE5D3-6CA3-492D-BEFD-135BB9667E45}" destId="{9DBB125B-EEB7-4ADB-9704-EB4C1A054133}" srcOrd="1" destOrd="0" presId="urn:microsoft.com/office/officeart/2005/8/layout/orgChart1"/>
    <dgm:cxn modelId="{25F1D028-3CEC-44B9-B82E-45DDC399836E}" type="presParOf" srcId="{20B99501-1366-499E-B7A5-07A6ECF3BAF6}" destId="{83CE4129-90A2-4BC9-95DA-B2EAFCEE3375}" srcOrd="0" destOrd="0" presId="urn:microsoft.com/office/officeart/2005/8/layout/orgChart1"/>
    <dgm:cxn modelId="{E982E1E7-F6DE-497C-A8B4-05CBA0396259}" type="presParOf" srcId="{83CE4129-90A2-4BC9-95DA-B2EAFCEE3375}" destId="{7EA80726-9B15-4328-97B5-14C008175CDD}" srcOrd="0" destOrd="0" presId="urn:microsoft.com/office/officeart/2005/8/layout/orgChart1"/>
    <dgm:cxn modelId="{FBB8B59B-5562-41B8-BFF4-AC6292858A77}" type="presParOf" srcId="{7EA80726-9B15-4328-97B5-14C008175CDD}" destId="{7493D612-F2B3-4320-AE8B-1B8EB04F5982}" srcOrd="0" destOrd="0" presId="urn:microsoft.com/office/officeart/2005/8/layout/orgChart1"/>
    <dgm:cxn modelId="{81119DC4-D295-4C26-8FFB-057584AF601F}" type="presParOf" srcId="{7EA80726-9B15-4328-97B5-14C008175CDD}" destId="{E63F97C4-4079-4599-B5AB-DADC7A5B9909}" srcOrd="1" destOrd="0" presId="urn:microsoft.com/office/officeart/2005/8/layout/orgChart1"/>
    <dgm:cxn modelId="{7F69FFF9-3ED0-4562-A785-4A8C43380200}" type="presParOf" srcId="{83CE4129-90A2-4BC9-95DA-B2EAFCEE3375}" destId="{BF4DF684-446B-4A77-82B4-9275EFBA4A64}" srcOrd="1" destOrd="0" presId="urn:microsoft.com/office/officeart/2005/8/layout/orgChart1"/>
    <dgm:cxn modelId="{96F1FAE0-628B-49ED-8310-4B3206004AEA}" type="presParOf" srcId="{BF4DF684-446B-4A77-82B4-9275EFBA4A64}" destId="{D471DBCA-014D-41A6-A7C0-D8C89A718E49}" srcOrd="0" destOrd="0" presId="urn:microsoft.com/office/officeart/2005/8/layout/orgChart1"/>
    <dgm:cxn modelId="{F8FDE529-923D-4BFE-A86E-2531BDA7E7AF}" type="presParOf" srcId="{BF4DF684-446B-4A77-82B4-9275EFBA4A64}" destId="{05A262AD-4053-47AF-ADF6-C50568926FFB}" srcOrd="1" destOrd="0" presId="urn:microsoft.com/office/officeart/2005/8/layout/orgChart1"/>
    <dgm:cxn modelId="{8894FA23-558E-4BDD-B210-FABD64B9DE8C}" type="presParOf" srcId="{05A262AD-4053-47AF-ADF6-C50568926FFB}" destId="{37B37A30-29E7-4628-BA21-513AADC28579}" srcOrd="0" destOrd="0" presId="urn:microsoft.com/office/officeart/2005/8/layout/orgChart1"/>
    <dgm:cxn modelId="{4F1AF8B0-65AE-4493-82E1-ED3FAF9345C0}" type="presParOf" srcId="{37B37A30-29E7-4628-BA21-513AADC28579}" destId="{431476BC-AA50-4C21-BBBE-68B4F77FCA6D}" srcOrd="0" destOrd="0" presId="urn:microsoft.com/office/officeart/2005/8/layout/orgChart1"/>
    <dgm:cxn modelId="{64362D61-1A8F-4A0A-A70D-78D67FECC6C8}" type="presParOf" srcId="{37B37A30-29E7-4628-BA21-513AADC28579}" destId="{C2CB0FF6-787B-4881-98A8-2EC56F439DB0}" srcOrd="1" destOrd="0" presId="urn:microsoft.com/office/officeart/2005/8/layout/orgChart1"/>
    <dgm:cxn modelId="{C3132F84-AA2C-4E03-9103-552F07E747CD}" type="presParOf" srcId="{05A262AD-4053-47AF-ADF6-C50568926FFB}" destId="{614E2CF8-4D89-4385-B24D-981BC8AB0C0A}" srcOrd="1" destOrd="0" presId="urn:microsoft.com/office/officeart/2005/8/layout/orgChart1"/>
    <dgm:cxn modelId="{507C9AB3-32DE-4223-AF8E-B9AFFAF5616E}" type="presParOf" srcId="{614E2CF8-4D89-4385-B24D-981BC8AB0C0A}" destId="{F3AFD2FD-A0EA-4095-B9DC-0E6D15BFC0EE}" srcOrd="0" destOrd="0" presId="urn:microsoft.com/office/officeart/2005/8/layout/orgChart1"/>
    <dgm:cxn modelId="{A3A921C4-F7F9-4790-82B1-49AE70E2A9EC}" type="presParOf" srcId="{614E2CF8-4D89-4385-B24D-981BC8AB0C0A}" destId="{8696F363-8843-48E4-A981-588456169D89}" srcOrd="1" destOrd="0" presId="urn:microsoft.com/office/officeart/2005/8/layout/orgChart1"/>
    <dgm:cxn modelId="{7B55D3E4-B4B7-4184-A1E5-03AF4C81C291}" type="presParOf" srcId="{8696F363-8843-48E4-A981-588456169D89}" destId="{5AE7BC70-775C-4EF9-ADA9-811DD00B5BDB}" srcOrd="0" destOrd="0" presId="urn:microsoft.com/office/officeart/2005/8/layout/orgChart1"/>
    <dgm:cxn modelId="{4D74C6F9-F629-404C-9361-E08BD60ADC39}" type="presParOf" srcId="{5AE7BC70-775C-4EF9-ADA9-811DD00B5BDB}" destId="{9177EDB8-DBAF-4F69-B1E6-462DCF047797}" srcOrd="0" destOrd="0" presId="urn:microsoft.com/office/officeart/2005/8/layout/orgChart1"/>
    <dgm:cxn modelId="{20411795-45DA-47F7-9E80-E541D3919155}" type="presParOf" srcId="{5AE7BC70-775C-4EF9-ADA9-811DD00B5BDB}" destId="{38162134-6189-48E6-BA7B-1E8513893083}" srcOrd="1" destOrd="0" presId="urn:microsoft.com/office/officeart/2005/8/layout/orgChart1"/>
    <dgm:cxn modelId="{FFEC3DEE-9175-4689-A71F-6ACBC74F7289}" type="presParOf" srcId="{8696F363-8843-48E4-A981-588456169D89}" destId="{357F1582-0D14-4A30-BFCE-8B54DE15BF2C}" srcOrd="1" destOrd="0" presId="urn:microsoft.com/office/officeart/2005/8/layout/orgChart1"/>
    <dgm:cxn modelId="{B7E22E88-539A-408D-904E-29C65A3FFFE0}" type="presParOf" srcId="{357F1582-0D14-4A30-BFCE-8B54DE15BF2C}" destId="{7138EDEB-A029-471D-888F-4F76A26FB60B}" srcOrd="0" destOrd="0" presId="urn:microsoft.com/office/officeart/2005/8/layout/orgChart1"/>
    <dgm:cxn modelId="{226B98F4-FADC-4EE8-836D-4BC7BD726E34}" type="presParOf" srcId="{357F1582-0D14-4A30-BFCE-8B54DE15BF2C}" destId="{0D75D085-675F-459D-B7AE-B28DF21B3CAF}" srcOrd="1" destOrd="0" presId="urn:microsoft.com/office/officeart/2005/8/layout/orgChart1"/>
    <dgm:cxn modelId="{CE24183E-2544-4DDC-8A9D-F8ED3FCF6FDF}" type="presParOf" srcId="{0D75D085-675F-459D-B7AE-B28DF21B3CAF}" destId="{3ED0EB71-84CA-4C91-902D-93DBCE4344E3}" srcOrd="0" destOrd="0" presId="urn:microsoft.com/office/officeart/2005/8/layout/orgChart1"/>
    <dgm:cxn modelId="{1DE21F90-6F67-4256-996B-9366D00338B2}" type="presParOf" srcId="{3ED0EB71-84CA-4C91-902D-93DBCE4344E3}" destId="{30463066-2E1D-470B-97B9-3EE7C4D34413}" srcOrd="0" destOrd="0" presId="urn:microsoft.com/office/officeart/2005/8/layout/orgChart1"/>
    <dgm:cxn modelId="{E2CE7DE2-423B-4D65-BC21-5C2A2293BD50}" type="presParOf" srcId="{3ED0EB71-84CA-4C91-902D-93DBCE4344E3}" destId="{FDA56C4E-42E6-41E8-95BF-51DE709F2FBD}" srcOrd="1" destOrd="0" presId="urn:microsoft.com/office/officeart/2005/8/layout/orgChart1"/>
    <dgm:cxn modelId="{136C51D9-A1C5-492E-9364-CBD03F49101F}" type="presParOf" srcId="{0D75D085-675F-459D-B7AE-B28DF21B3CAF}" destId="{E5887197-CF96-4AB8-9863-E829B7539A7E}" srcOrd="1" destOrd="0" presId="urn:microsoft.com/office/officeart/2005/8/layout/orgChart1"/>
    <dgm:cxn modelId="{F5249061-C617-4389-8D80-AAC58391760E}" type="presParOf" srcId="{0D75D085-675F-459D-B7AE-B28DF21B3CAF}" destId="{E3801294-C2A1-44B7-8D3D-04809405733C}" srcOrd="2" destOrd="0" presId="urn:microsoft.com/office/officeart/2005/8/layout/orgChart1"/>
    <dgm:cxn modelId="{5EB4511F-FCCC-447D-B838-4992470D3B3D}" type="presParOf" srcId="{8696F363-8843-48E4-A981-588456169D89}" destId="{102676E3-37E9-48ED-8239-8B81A4A795F6}" srcOrd="2" destOrd="0" presId="urn:microsoft.com/office/officeart/2005/8/layout/orgChart1"/>
    <dgm:cxn modelId="{28AC2B94-7F2E-4623-BFA2-B81432750DD8}" type="presParOf" srcId="{614E2CF8-4D89-4385-B24D-981BC8AB0C0A}" destId="{188F8875-533A-49B4-960D-C02E7F79AA3A}" srcOrd="2" destOrd="0" presId="urn:microsoft.com/office/officeart/2005/8/layout/orgChart1"/>
    <dgm:cxn modelId="{18FE4EA9-1361-4C23-8547-6C7AB38851C9}" type="presParOf" srcId="{614E2CF8-4D89-4385-B24D-981BC8AB0C0A}" destId="{704CC108-2835-43D3-8FE6-AF307A534F5C}" srcOrd="3" destOrd="0" presId="urn:microsoft.com/office/officeart/2005/8/layout/orgChart1"/>
    <dgm:cxn modelId="{7AA0C4A5-B8AD-4BE8-B11F-4ACBCD5FD61C}" type="presParOf" srcId="{704CC108-2835-43D3-8FE6-AF307A534F5C}" destId="{092A865F-0E70-4C4D-9C1A-620355C4B729}" srcOrd="0" destOrd="0" presId="urn:microsoft.com/office/officeart/2005/8/layout/orgChart1"/>
    <dgm:cxn modelId="{AFF94A24-A416-4411-B85E-1434F666CC54}" type="presParOf" srcId="{092A865F-0E70-4C4D-9C1A-620355C4B729}" destId="{0D1F60FF-B403-4B53-8693-C10CF40F95FA}" srcOrd="0" destOrd="0" presId="urn:microsoft.com/office/officeart/2005/8/layout/orgChart1"/>
    <dgm:cxn modelId="{C33295C7-B194-45A1-9287-6D6C6680F82D}" type="presParOf" srcId="{092A865F-0E70-4C4D-9C1A-620355C4B729}" destId="{A2298137-49B1-45DC-8AEA-90763F467148}" srcOrd="1" destOrd="0" presId="urn:microsoft.com/office/officeart/2005/8/layout/orgChart1"/>
    <dgm:cxn modelId="{66A2548B-AB2C-4A44-A7CB-6E7F583B0727}" type="presParOf" srcId="{704CC108-2835-43D3-8FE6-AF307A534F5C}" destId="{038EA7D1-043A-4A47-AE73-529E1C286E78}" srcOrd="1" destOrd="0" presId="urn:microsoft.com/office/officeart/2005/8/layout/orgChart1"/>
    <dgm:cxn modelId="{2375A916-6DF4-46DB-8243-15B3C1B4C36E}" type="presParOf" srcId="{038EA7D1-043A-4A47-AE73-529E1C286E78}" destId="{8F59AEE7-48B2-437C-9E53-170A8499EBC7}" srcOrd="0" destOrd="0" presId="urn:microsoft.com/office/officeart/2005/8/layout/orgChart1"/>
    <dgm:cxn modelId="{43ABE6EE-9704-43A6-B272-405B1EE17845}" type="presParOf" srcId="{038EA7D1-043A-4A47-AE73-529E1C286E78}" destId="{5743C7C0-1BF5-406C-9F88-C8704525B5A8}" srcOrd="1" destOrd="0" presId="urn:microsoft.com/office/officeart/2005/8/layout/orgChart1"/>
    <dgm:cxn modelId="{D026EC83-A01C-4DC3-8BCC-35A1CB547B43}" type="presParOf" srcId="{5743C7C0-1BF5-406C-9F88-C8704525B5A8}" destId="{7691061E-69D5-447F-BC02-5EAF308F05D0}" srcOrd="0" destOrd="0" presId="urn:microsoft.com/office/officeart/2005/8/layout/orgChart1"/>
    <dgm:cxn modelId="{67BEA05A-2D83-4986-8326-CCCCDBC94A93}" type="presParOf" srcId="{7691061E-69D5-447F-BC02-5EAF308F05D0}" destId="{2CCAEBD3-6B20-49CE-96AA-62AE506FE291}" srcOrd="0" destOrd="0" presId="urn:microsoft.com/office/officeart/2005/8/layout/orgChart1"/>
    <dgm:cxn modelId="{0187C922-2CBE-41D8-9D05-EAAB7A8C982D}" type="presParOf" srcId="{7691061E-69D5-447F-BC02-5EAF308F05D0}" destId="{F11CEE62-E95C-4EB6-A87E-FB94F1A79FEC}" srcOrd="1" destOrd="0" presId="urn:microsoft.com/office/officeart/2005/8/layout/orgChart1"/>
    <dgm:cxn modelId="{AE7B959D-9C5B-456A-B69D-99AC108BF9DB}" type="presParOf" srcId="{5743C7C0-1BF5-406C-9F88-C8704525B5A8}" destId="{DFB9DDA4-F52B-4E08-8C94-500FD1847185}" srcOrd="1" destOrd="0" presId="urn:microsoft.com/office/officeart/2005/8/layout/orgChart1"/>
    <dgm:cxn modelId="{4084BC1B-EAEA-4548-A21F-A170157CA039}" type="presParOf" srcId="{5743C7C0-1BF5-406C-9F88-C8704525B5A8}" destId="{D00B6C8B-1383-4F30-A99C-57EAD02240C6}" srcOrd="2" destOrd="0" presId="urn:microsoft.com/office/officeart/2005/8/layout/orgChart1"/>
    <dgm:cxn modelId="{1EB9FE32-2F5D-4210-9656-C4477854C7E5}" type="presParOf" srcId="{704CC108-2835-43D3-8FE6-AF307A534F5C}" destId="{1CD21215-FF1E-4537-BF85-8D23CC0E1798}" srcOrd="2" destOrd="0" presId="urn:microsoft.com/office/officeart/2005/8/layout/orgChart1"/>
    <dgm:cxn modelId="{392A7D53-C914-4235-AC66-00469A6504D7}" type="presParOf" srcId="{614E2CF8-4D89-4385-B24D-981BC8AB0C0A}" destId="{769B6FF3-9A6E-4E93-8273-4D1960ED2C13}" srcOrd="4" destOrd="0" presId="urn:microsoft.com/office/officeart/2005/8/layout/orgChart1"/>
    <dgm:cxn modelId="{0012968C-DB93-413B-BC5E-027319BB8EB5}" type="presParOf" srcId="{614E2CF8-4D89-4385-B24D-981BC8AB0C0A}" destId="{B041223F-F4D6-4FC4-B393-CFCABB643F77}" srcOrd="5" destOrd="0" presId="urn:microsoft.com/office/officeart/2005/8/layout/orgChart1"/>
    <dgm:cxn modelId="{D0DC6EE1-1373-484E-A36A-99175190AEBC}" type="presParOf" srcId="{B041223F-F4D6-4FC4-B393-CFCABB643F77}" destId="{DF5A82CE-C074-469D-81DB-6356F4E7629C}" srcOrd="0" destOrd="0" presId="urn:microsoft.com/office/officeart/2005/8/layout/orgChart1"/>
    <dgm:cxn modelId="{86396CE6-C6FF-443F-9CCD-68677D566250}" type="presParOf" srcId="{DF5A82CE-C074-469D-81DB-6356F4E7629C}" destId="{B4484945-59FA-4D17-A313-B0C45BCEFC60}" srcOrd="0" destOrd="0" presId="urn:microsoft.com/office/officeart/2005/8/layout/orgChart1"/>
    <dgm:cxn modelId="{3997EEE0-8F96-41CF-A78A-601E28B1A2F4}" type="presParOf" srcId="{DF5A82CE-C074-469D-81DB-6356F4E7629C}" destId="{D51047EA-E240-441B-8AF4-6982F7B10D40}" srcOrd="1" destOrd="0" presId="urn:microsoft.com/office/officeart/2005/8/layout/orgChart1"/>
    <dgm:cxn modelId="{5F212DBD-EBBD-4EF4-90F6-3D6CBD154C1F}" type="presParOf" srcId="{B041223F-F4D6-4FC4-B393-CFCABB643F77}" destId="{614FB7FD-3FAC-4548-9952-8459BAF944E4}" srcOrd="1" destOrd="0" presId="urn:microsoft.com/office/officeart/2005/8/layout/orgChart1"/>
    <dgm:cxn modelId="{106E40C0-0703-4F25-A733-5A8C450A4E14}" type="presParOf" srcId="{614FB7FD-3FAC-4548-9952-8459BAF944E4}" destId="{5957E3F5-1B70-4EFF-AD60-59CA9EB38682}" srcOrd="0" destOrd="0" presId="urn:microsoft.com/office/officeart/2005/8/layout/orgChart1"/>
    <dgm:cxn modelId="{DE82FBAE-2F41-4753-8F51-CD2D038D80F6}" type="presParOf" srcId="{614FB7FD-3FAC-4548-9952-8459BAF944E4}" destId="{324DC9E4-2524-48EC-AD0B-AEA9C44A6B03}" srcOrd="1" destOrd="0" presId="urn:microsoft.com/office/officeart/2005/8/layout/orgChart1"/>
    <dgm:cxn modelId="{524C609A-3ACA-4CE3-BC7A-4694B7F7672F}" type="presParOf" srcId="{324DC9E4-2524-48EC-AD0B-AEA9C44A6B03}" destId="{6B88B041-4CE7-4BE1-B71B-9FB1DF45990A}" srcOrd="0" destOrd="0" presId="urn:microsoft.com/office/officeart/2005/8/layout/orgChart1"/>
    <dgm:cxn modelId="{F32E084E-34EF-4A1B-BCBF-E34C90070657}" type="presParOf" srcId="{6B88B041-4CE7-4BE1-B71B-9FB1DF45990A}" destId="{EBD6BE4A-3447-4088-B0EE-CA18AA29C13C}" srcOrd="0" destOrd="0" presId="urn:microsoft.com/office/officeart/2005/8/layout/orgChart1"/>
    <dgm:cxn modelId="{692271DC-5FE3-45DE-BF71-283AF8C48324}" type="presParOf" srcId="{6B88B041-4CE7-4BE1-B71B-9FB1DF45990A}" destId="{BF245610-E50F-4E95-BF99-5E9E57F90E76}" srcOrd="1" destOrd="0" presId="urn:microsoft.com/office/officeart/2005/8/layout/orgChart1"/>
    <dgm:cxn modelId="{E5D0BE8B-3337-4DDA-BFE7-0AF3F7547B78}" type="presParOf" srcId="{324DC9E4-2524-48EC-AD0B-AEA9C44A6B03}" destId="{EB50E46C-0415-4A3A-887E-9B63E747F3C2}" srcOrd="1" destOrd="0" presId="urn:microsoft.com/office/officeart/2005/8/layout/orgChart1"/>
    <dgm:cxn modelId="{31BE630C-037A-4EA0-A972-99FB0B3E4A26}" type="presParOf" srcId="{324DC9E4-2524-48EC-AD0B-AEA9C44A6B03}" destId="{10746541-7B24-4ECB-B444-ADDFAF19EFE2}" srcOrd="2" destOrd="0" presId="urn:microsoft.com/office/officeart/2005/8/layout/orgChart1"/>
    <dgm:cxn modelId="{13451BBE-022A-4CA1-93AB-BAA2636EC5BD}" type="presParOf" srcId="{B041223F-F4D6-4FC4-B393-CFCABB643F77}" destId="{8186B646-429F-4BBD-9503-E37492FE2AE3}" srcOrd="2" destOrd="0" presId="urn:microsoft.com/office/officeart/2005/8/layout/orgChart1"/>
    <dgm:cxn modelId="{4A4DBDC9-73E6-4BED-84D6-4667F6153F18}" type="presParOf" srcId="{614E2CF8-4D89-4385-B24D-981BC8AB0C0A}" destId="{E1F46F4C-01B6-449D-BB97-5B93AC9B98D0}" srcOrd="6" destOrd="0" presId="urn:microsoft.com/office/officeart/2005/8/layout/orgChart1"/>
    <dgm:cxn modelId="{B1F07476-B3E8-432F-A2AD-B3D6EA4E0F64}" type="presParOf" srcId="{614E2CF8-4D89-4385-B24D-981BC8AB0C0A}" destId="{A6D4540E-D8D0-4D36-8416-71B40FE753B1}" srcOrd="7" destOrd="0" presId="urn:microsoft.com/office/officeart/2005/8/layout/orgChart1"/>
    <dgm:cxn modelId="{B9404E01-467E-4D50-96D8-A272B4B35F33}" type="presParOf" srcId="{A6D4540E-D8D0-4D36-8416-71B40FE753B1}" destId="{4B2D4430-DFE7-4065-8515-7DD9614924D8}" srcOrd="0" destOrd="0" presId="urn:microsoft.com/office/officeart/2005/8/layout/orgChart1"/>
    <dgm:cxn modelId="{AC0CA81D-9BAB-42CB-9935-EB79FAE5EC4E}" type="presParOf" srcId="{4B2D4430-DFE7-4065-8515-7DD9614924D8}" destId="{5441A6A9-5529-43F2-9F50-9DB1B9B3E305}" srcOrd="0" destOrd="0" presId="urn:microsoft.com/office/officeart/2005/8/layout/orgChart1"/>
    <dgm:cxn modelId="{55453AD5-4B43-41C9-98F7-5792B66BF09D}" type="presParOf" srcId="{4B2D4430-DFE7-4065-8515-7DD9614924D8}" destId="{095289C6-03E2-41E3-BA98-658041E31AE5}" srcOrd="1" destOrd="0" presId="urn:microsoft.com/office/officeart/2005/8/layout/orgChart1"/>
    <dgm:cxn modelId="{5C6717A8-E8B6-4831-848E-05A3B5E26AAC}" type="presParOf" srcId="{A6D4540E-D8D0-4D36-8416-71B40FE753B1}" destId="{0B1254B6-DACF-4EE5-BD60-43BAFF32910E}" srcOrd="1" destOrd="0" presId="urn:microsoft.com/office/officeart/2005/8/layout/orgChart1"/>
    <dgm:cxn modelId="{3E7776AF-3B99-486B-95CE-310CEC442EA0}" type="presParOf" srcId="{0B1254B6-DACF-4EE5-BD60-43BAFF32910E}" destId="{EF180728-76F1-4DD2-8AC7-E3157060938E}" srcOrd="0" destOrd="0" presId="urn:microsoft.com/office/officeart/2005/8/layout/orgChart1"/>
    <dgm:cxn modelId="{455A2E31-226F-4A4E-8CFA-1E77DF27D672}" type="presParOf" srcId="{0B1254B6-DACF-4EE5-BD60-43BAFF32910E}" destId="{CED0E7C1-A469-4BFC-B8AE-68FC17D51208}" srcOrd="1" destOrd="0" presId="urn:microsoft.com/office/officeart/2005/8/layout/orgChart1"/>
    <dgm:cxn modelId="{C1F0EE38-6885-47E5-A7AB-73409E6A8899}" type="presParOf" srcId="{CED0E7C1-A469-4BFC-B8AE-68FC17D51208}" destId="{B8C53790-A100-411C-8778-9CB77F626164}" srcOrd="0" destOrd="0" presId="urn:microsoft.com/office/officeart/2005/8/layout/orgChart1"/>
    <dgm:cxn modelId="{B14EA401-FB7B-4355-8138-CEF4BA5CE1E3}" type="presParOf" srcId="{B8C53790-A100-411C-8778-9CB77F626164}" destId="{87D21EA3-3AFD-456F-9FE4-BE315388376D}" srcOrd="0" destOrd="0" presId="urn:microsoft.com/office/officeart/2005/8/layout/orgChart1"/>
    <dgm:cxn modelId="{E00E688F-84A6-42F6-A798-4A282CB307E6}" type="presParOf" srcId="{B8C53790-A100-411C-8778-9CB77F626164}" destId="{071DB365-D143-4EFE-9821-083440880D45}" srcOrd="1" destOrd="0" presId="urn:microsoft.com/office/officeart/2005/8/layout/orgChart1"/>
    <dgm:cxn modelId="{4213F3E0-13FF-4A6F-8F8E-CB4D9737381C}" type="presParOf" srcId="{CED0E7C1-A469-4BFC-B8AE-68FC17D51208}" destId="{803C5D76-4EBE-4A6E-8CEA-BF2935025DD7}" srcOrd="1" destOrd="0" presId="urn:microsoft.com/office/officeart/2005/8/layout/orgChart1"/>
    <dgm:cxn modelId="{1E8B4285-66DE-447A-9DCB-E2B296FEF607}" type="presParOf" srcId="{CED0E7C1-A469-4BFC-B8AE-68FC17D51208}" destId="{F0537818-43C6-4932-B492-79F7B1093F2B}" srcOrd="2" destOrd="0" presId="urn:microsoft.com/office/officeart/2005/8/layout/orgChart1"/>
    <dgm:cxn modelId="{6E5165A3-0F55-4E05-999D-DF00BFC6DF91}" type="presParOf" srcId="{A6D4540E-D8D0-4D36-8416-71B40FE753B1}" destId="{8B96EE8C-4166-41B2-8AA0-56A8BF5874B5}" srcOrd="2" destOrd="0" presId="urn:microsoft.com/office/officeart/2005/8/layout/orgChart1"/>
    <dgm:cxn modelId="{076FAC18-0DBA-46DB-9AE2-C5E5274108E3}" type="presParOf" srcId="{614E2CF8-4D89-4385-B24D-981BC8AB0C0A}" destId="{27981AB5-5CC1-4A72-B591-34C3AFB5C3F9}" srcOrd="8" destOrd="0" presId="urn:microsoft.com/office/officeart/2005/8/layout/orgChart1"/>
    <dgm:cxn modelId="{A1D71C2B-24D1-4BB4-91B8-EC78FE8D780F}" type="presParOf" srcId="{614E2CF8-4D89-4385-B24D-981BC8AB0C0A}" destId="{2BF551C2-376D-4E89-AF30-E9467B0D7212}" srcOrd="9" destOrd="0" presId="urn:microsoft.com/office/officeart/2005/8/layout/orgChart1"/>
    <dgm:cxn modelId="{07BF000C-832A-49F8-8EFE-B5EE67264D27}" type="presParOf" srcId="{2BF551C2-376D-4E89-AF30-E9467B0D7212}" destId="{5E3065B5-AC60-4C93-8B10-C8B1A059EB31}" srcOrd="0" destOrd="0" presId="urn:microsoft.com/office/officeart/2005/8/layout/orgChart1"/>
    <dgm:cxn modelId="{AAE129AF-1DEF-47B1-868F-336363C756E6}" type="presParOf" srcId="{5E3065B5-AC60-4C93-8B10-C8B1A059EB31}" destId="{05BDA429-51BD-4EB4-B7DD-290160701AE7}" srcOrd="0" destOrd="0" presId="urn:microsoft.com/office/officeart/2005/8/layout/orgChart1"/>
    <dgm:cxn modelId="{46BF020F-AB9B-4AC5-ABEC-0F9225844D17}" type="presParOf" srcId="{5E3065B5-AC60-4C93-8B10-C8B1A059EB31}" destId="{2DB1740F-B7C3-4CC8-B3AE-A0FC0FD05B5F}" srcOrd="1" destOrd="0" presId="urn:microsoft.com/office/officeart/2005/8/layout/orgChart1"/>
    <dgm:cxn modelId="{DA41A3AB-30C2-459D-B576-A5DC7AD60B93}" type="presParOf" srcId="{2BF551C2-376D-4E89-AF30-E9467B0D7212}" destId="{68AA0CBA-91A6-41D3-A822-AE9EAA2325E6}" srcOrd="1" destOrd="0" presId="urn:microsoft.com/office/officeart/2005/8/layout/orgChart1"/>
    <dgm:cxn modelId="{954FEB61-51EA-4AE0-B111-3217550055EF}" type="presParOf" srcId="{68AA0CBA-91A6-41D3-A822-AE9EAA2325E6}" destId="{6E570B50-DEDC-4B41-B90A-1C287C929F18}" srcOrd="0" destOrd="0" presId="urn:microsoft.com/office/officeart/2005/8/layout/orgChart1"/>
    <dgm:cxn modelId="{E53F9161-8A5C-4961-9FD5-5FCCA0AE6B9B}" type="presParOf" srcId="{68AA0CBA-91A6-41D3-A822-AE9EAA2325E6}" destId="{04E27936-C29A-4B8F-A50E-3C46AF984448}" srcOrd="1" destOrd="0" presId="urn:microsoft.com/office/officeart/2005/8/layout/orgChart1"/>
    <dgm:cxn modelId="{EB01AC92-6169-4DD1-A9BE-68CCC99F4A87}" type="presParOf" srcId="{04E27936-C29A-4B8F-A50E-3C46AF984448}" destId="{81DC9CB1-9E44-4DA3-AFA3-CBD78A3F138A}" srcOrd="0" destOrd="0" presId="urn:microsoft.com/office/officeart/2005/8/layout/orgChart1"/>
    <dgm:cxn modelId="{AD21204A-AC9F-427A-90CF-C75EB8204A77}" type="presParOf" srcId="{81DC9CB1-9E44-4DA3-AFA3-CBD78A3F138A}" destId="{D2C905B7-79FE-459C-88C6-5BD9BB4C4942}" srcOrd="0" destOrd="0" presId="urn:microsoft.com/office/officeart/2005/8/layout/orgChart1"/>
    <dgm:cxn modelId="{9E8F10D5-E9AC-4340-B206-419C289B9752}" type="presParOf" srcId="{81DC9CB1-9E44-4DA3-AFA3-CBD78A3F138A}" destId="{3FE3191E-0D4B-4DDB-A5EB-3455D06A6684}" srcOrd="1" destOrd="0" presId="urn:microsoft.com/office/officeart/2005/8/layout/orgChart1"/>
    <dgm:cxn modelId="{6FE7607E-F8C3-4E1D-B6B0-F4A422C33338}" type="presParOf" srcId="{04E27936-C29A-4B8F-A50E-3C46AF984448}" destId="{C4B44716-B270-40B5-9FAC-F3C9515C2F83}" srcOrd="1" destOrd="0" presId="urn:microsoft.com/office/officeart/2005/8/layout/orgChart1"/>
    <dgm:cxn modelId="{0D351DA6-1D93-45C5-A141-52216D2AE5A1}" type="presParOf" srcId="{04E27936-C29A-4B8F-A50E-3C46AF984448}" destId="{67BE7722-AB5D-42E2-90A7-9659416FB1CE}" srcOrd="2" destOrd="0" presId="urn:microsoft.com/office/officeart/2005/8/layout/orgChart1"/>
    <dgm:cxn modelId="{E34459BF-7FA7-45E0-9978-F011DBCADB20}" type="presParOf" srcId="{68AA0CBA-91A6-41D3-A822-AE9EAA2325E6}" destId="{9BCCC50D-E48E-44DC-8F65-9A46A4E35CFF}" srcOrd="2" destOrd="0" presId="urn:microsoft.com/office/officeart/2005/8/layout/orgChart1"/>
    <dgm:cxn modelId="{7A921713-9DC9-47B8-A86E-A8C36CACC66A}" type="presParOf" srcId="{68AA0CBA-91A6-41D3-A822-AE9EAA2325E6}" destId="{1B257714-C634-4A15-87FA-1EEF6A09B19A}" srcOrd="3" destOrd="0" presId="urn:microsoft.com/office/officeart/2005/8/layout/orgChart1"/>
    <dgm:cxn modelId="{58B594A9-0E84-423B-868D-D06BA287121A}" type="presParOf" srcId="{1B257714-C634-4A15-87FA-1EEF6A09B19A}" destId="{9714C4E2-C3B6-4093-80B5-BF3A242F12A8}" srcOrd="0" destOrd="0" presId="urn:microsoft.com/office/officeart/2005/8/layout/orgChart1"/>
    <dgm:cxn modelId="{0EFE9F9F-7D66-4C68-9C1E-C5CC85AFBB51}" type="presParOf" srcId="{9714C4E2-C3B6-4093-80B5-BF3A242F12A8}" destId="{8377B400-6AD1-448E-8948-EED225F009F6}" srcOrd="0" destOrd="0" presId="urn:microsoft.com/office/officeart/2005/8/layout/orgChart1"/>
    <dgm:cxn modelId="{CA9AE057-313F-4AA9-9215-980A639E74BF}" type="presParOf" srcId="{9714C4E2-C3B6-4093-80B5-BF3A242F12A8}" destId="{A5159F95-0E4B-4C8D-9591-C104604E3E35}" srcOrd="1" destOrd="0" presId="urn:microsoft.com/office/officeart/2005/8/layout/orgChart1"/>
    <dgm:cxn modelId="{D432815C-55AC-459B-9303-13B38842C1EF}" type="presParOf" srcId="{1B257714-C634-4A15-87FA-1EEF6A09B19A}" destId="{9332CEA8-037A-480D-9EBD-D974F4DCBE29}" srcOrd="1" destOrd="0" presId="urn:microsoft.com/office/officeart/2005/8/layout/orgChart1"/>
    <dgm:cxn modelId="{700BD76A-1D71-4109-AEE8-649A3FC165EF}" type="presParOf" srcId="{1B257714-C634-4A15-87FA-1EEF6A09B19A}" destId="{B42A8A58-E305-4A09-B62C-9DCED0332558}" srcOrd="2" destOrd="0" presId="urn:microsoft.com/office/officeart/2005/8/layout/orgChart1"/>
    <dgm:cxn modelId="{E4712BDF-B922-4831-8028-F38783E5489D}" type="presParOf" srcId="{68AA0CBA-91A6-41D3-A822-AE9EAA2325E6}" destId="{E1BF7E0F-60A2-42AE-BEB0-6F593AB202EE}" srcOrd="4" destOrd="0" presId="urn:microsoft.com/office/officeart/2005/8/layout/orgChart1"/>
    <dgm:cxn modelId="{214EA802-42D0-47D3-BF8B-3D66C569C7D1}" type="presParOf" srcId="{68AA0CBA-91A6-41D3-A822-AE9EAA2325E6}" destId="{4D5596FC-C192-43DA-9422-E98522BBE423}" srcOrd="5" destOrd="0" presId="urn:microsoft.com/office/officeart/2005/8/layout/orgChart1"/>
    <dgm:cxn modelId="{9B178371-BC76-4C31-9732-8C0ADA7B23FE}" type="presParOf" srcId="{4D5596FC-C192-43DA-9422-E98522BBE423}" destId="{8D2BBFC7-E7A5-4675-8AD2-FA5E68DFA86C}" srcOrd="0" destOrd="0" presId="urn:microsoft.com/office/officeart/2005/8/layout/orgChart1"/>
    <dgm:cxn modelId="{84D9CC4F-E1AC-4499-8FE3-A27FD4ED2959}" type="presParOf" srcId="{8D2BBFC7-E7A5-4675-8AD2-FA5E68DFA86C}" destId="{DE7A7158-7C4C-4D29-8915-A9847D157A64}" srcOrd="0" destOrd="0" presId="urn:microsoft.com/office/officeart/2005/8/layout/orgChart1"/>
    <dgm:cxn modelId="{F3FDAA2F-3780-467E-8A20-A6767154F2C9}" type="presParOf" srcId="{8D2BBFC7-E7A5-4675-8AD2-FA5E68DFA86C}" destId="{306DA181-068B-4823-8F7D-C8514F941AA6}" srcOrd="1" destOrd="0" presId="urn:microsoft.com/office/officeart/2005/8/layout/orgChart1"/>
    <dgm:cxn modelId="{DDFCB924-838F-4830-B9A7-8BF92F9A168B}" type="presParOf" srcId="{4D5596FC-C192-43DA-9422-E98522BBE423}" destId="{5241D92F-C7D2-43D8-AA0C-1A12C3554844}" srcOrd="1" destOrd="0" presId="urn:microsoft.com/office/officeart/2005/8/layout/orgChart1"/>
    <dgm:cxn modelId="{C59B6A4F-4D79-480C-8CF1-BD85175A3C0B}" type="presParOf" srcId="{4D5596FC-C192-43DA-9422-E98522BBE423}" destId="{3C20FC78-D407-4411-842D-23E46FC8D3A8}" srcOrd="2" destOrd="0" presId="urn:microsoft.com/office/officeart/2005/8/layout/orgChart1"/>
    <dgm:cxn modelId="{F58126CC-522F-4F12-BB29-F1D6EB0DB9A0}" type="presParOf" srcId="{68AA0CBA-91A6-41D3-A822-AE9EAA2325E6}" destId="{B54D2D50-CA7C-4AB9-A187-32667A4A6003}" srcOrd="6" destOrd="0" presId="urn:microsoft.com/office/officeart/2005/8/layout/orgChart1"/>
    <dgm:cxn modelId="{C69C7D07-5A21-4F6B-844A-3010232D036F}" type="presParOf" srcId="{68AA0CBA-91A6-41D3-A822-AE9EAA2325E6}" destId="{D84487D5-1D58-44C9-BBFA-D0D2F292F32B}" srcOrd="7" destOrd="0" presId="urn:microsoft.com/office/officeart/2005/8/layout/orgChart1"/>
    <dgm:cxn modelId="{9EA15F6C-1592-413D-BDEA-E3824F547EAD}" type="presParOf" srcId="{D84487D5-1D58-44C9-BBFA-D0D2F292F32B}" destId="{0576FD17-B8F2-4E94-A950-A1DE2B96AEBF}" srcOrd="0" destOrd="0" presId="urn:microsoft.com/office/officeart/2005/8/layout/orgChart1"/>
    <dgm:cxn modelId="{A6526290-0B66-4672-8490-CC10F2BC5788}" type="presParOf" srcId="{0576FD17-B8F2-4E94-A950-A1DE2B96AEBF}" destId="{C0F8208B-E059-4F10-8855-CFE5EA344C8F}" srcOrd="0" destOrd="0" presId="urn:microsoft.com/office/officeart/2005/8/layout/orgChart1"/>
    <dgm:cxn modelId="{6BDD0E57-A729-4B1E-9EAB-00C7CBA6DD2C}" type="presParOf" srcId="{0576FD17-B8F2-4E94-A950-A1DE2B96AEBF}" destId="{9DBB125B-EEB7-4ADB-9704-EB4C1A054133}" srcOrd="1" destOrd="0" presId="urn:microsoft.com/office/officeart/2005/8/layout/orgChart1"/>
    <dgm:cxn modelId="{F19FA82D-B7F1-4E7C-A367-8DFEF2F9A736}" type="presParOf" srcId="{D84487D5-1D58-44C9-BBFA-D0D2F292F32B}" destId="{77066BA6-6B61-4700-A9A1-6508ED9B857C}" srcOrd="1" destOrd="0" presId="urn:microsoft.com/office/officeart/2005/8/layout/orgChart1"/>
    <dgm:cxn modelId="{BBC1FDA7-1A89-46B7-BF1F-2A9B406AF5B1}" type="presParOf" srcId="{D84487D5-1D58-44C9-BBFA-D0D2F292F32B}" destId="{6A8B6039-65CF-4D91-96AC-61A619C6E887}" srcOrd="2" destOrd="0" presId="urn:microsoft.com/office/officeart/2005/8/layout/orgChart1"/>
    <dgm:cxn modelId="{597014CD-8016-48F9-8F33-528F7A743A09}" type="presParOf" srcId="{2BF551C2-376D-4E89-AF30-E9467B0D7212}" destId="{F91DF32A-0CFB-4E93-8696-6A6802A14375}" srcOrd="2" destOrd="0" presId="urn:microsoft.com/office/officeart/2005/8/layout/orgChart1"/>
    <dgm:cxn modelId="{093A97F8-78ED-403D-B626-C2F710A8A5C7}" type="presParOf" srcId="{05A262AD-4053-47AF-ADF6-C50568926FFB}" destId="{C33423C8-69E7-42E9-B5CF-419EEF57386E}" srcOrd="2" destOrd="0" presId="urn:microsoft.com/office/officeart/2005/8/layout/orgChart1"/>
    <dgm:cxn modelId="{F1A20A51-3B27-460C-933C-E8D6E458DABF}" type="presParOf" srcId="{83CE4129-90A2-4BC9-95DA-B2EAFCEE3375}" destId="{AC744476-332F-47E1-B2E2-669CBBA9FAF6}" srcOrd="2" destOrd="0" presId="urn:microsoft.com/office/officeart/2005/8/layout/orgChart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2D091C6-35BB-422C-8382-C0A0B06B5545}" type="doc">
      <dgm:prSet loTypeId="urn:microsoft.com/office/officeart/2005/8/layout/orgChart1" loCatId="hierarchy" qsTypeId="urn:microsoft.com/office/officeart/2005/8/quickstyle/simple1" qsCatId="simple" csTypeId="urn:microsoft.com/office/officeart/2005/8/colors/accent2_1" csCatId="accent2" phldr="1"/>
      <dgm:spPr/>
      <dgm:t>
        <a:bodyPr/>
        <a:lstStyle/>
        <a:p>
          <a:endParaRPr lang="en-US"/>
        </a:p>
      </dgm:t>
    </dgm:pt>
    <dgm:pt modelId="{90895B73-96AA-4932-AD30-B183F4077CA4}">
      <dgm:prSet phldrT="[Text]"/>
      <dgm:spPr>
        <a:solidFill>
          <a:srgbClr val="FFFF99"/>
        </a:solidFill>
        <a:ln>
          <a:solidFill>
            <a:srgbClr val="FFC000"/>
          </a:solidFill>
        </a:ln>
      </dgm:spPr>
      <dgm:t>
        <a:bodyPr/>
        <a:lstStyle/>
        <a:p>
          <a:r>
            <a:rPr lang="en-US" b="0" dirty="0" smtClean="0"/>
            <a:t>PA Consolidated Resource Center Deputy Director</a:t>
          </a:r>
          <a:endParaRPr lang="en-US" b="0" dirty="0"/>
        </a:p>
      </dgm:t>
    </dgm:pt>
    <dgm:pt modelId="{91CFA6E3-07DB-4D04-9B56-DE781506607B}" type="parTrans" cxnId="{BD836276-4909-437E-AEC4-809772E8486B}">
      <dgm:prSet>
        <dgm:style>
          <a:lnRef idx="1">
            <a:schemeClr val="dk1"/>
          </a:lnRef>
          <a:fillRef idx="0">
            <a:schemeClr val="dk1"/>
          </a:fillRef>
          <a:effectRef idx="0">
            <a:schemeClr val="dk1"/>
          </a:effectRef>
          <a:fontRef idx="minor">
            <a:schemeClr val="tx1"/>
          </a:fontRef>
        </dgm:style>
      </dgm:prSet>
      <dgm:spPr>
        <a:ln/>
      </dgm:spPr>
      <dgm:t>
        <a:bodyPr/>
        <a:lstStyle/>
        <a:p>
          <a:endParaRPr lang="en-US" b="0"/>
        </a:p>
      </dgm:t>
    </dgm:pt>
    <dgm:pt modelId="{6CFAE24B-A72C-4D80-A298-A8D375CF3C85}" type="sibTrans" cxnId="{BD836276-4909-437E-AEC4-809772E8486B}">
      <dgm:prSet/>
      <dgm:spPr/>
      <dgm:t>
        <a:bodyPr/>
        <a:lstStyle/>
        <a:p>
          <a:endParaRPr lang="en-US" b="0"/>
        </a:p>
      </dgm:t>
    </dgm:pt>
    <dgm:pt modelId="{ACCBB0F8-5D98-4B7A-A323-A7999D43B8A3}">
      <dgm:prSet phldrT="[Text]"/>
      <dgm:spPr>
        <a:solidFill>
          <a:srgbClr val="FFFF99"/>
        </a:solidFill>
        <a:ln>
          <a:solidFill>
            <a:srgbClr val="FFC000"/>
          </a:solidFill>
        </a:ln>
      </dgm:spPr>
      <dgm:t>
        <a:bodyPr/>
        <a:lstStyle/>
        <a:p>
          <a:r>
            <a:rPr lang="en-US" b="0" dirty="0" smtClean="0"/>
            <a:t>Completed Lane Lead</a:t>
          </a:r>
          <a:endParaRPr lang="en-US" b="0" dirty="0"/>
        </a:p>
      </dgm:t>
    </dgm:pt>
    <dgm:pt modelId="{42AA07F7-CA02-4FAC-B97B-D1E97CADB3D7}" type="parTrans" cxnId="{A60D1D24-DFA5-4622-B1B1-503739264E20}">
      <dgm:prSet>
        <dgm:style>
          <a:lnRef idx="1">
            <a:schemeClr val="dk1"/>
          </a:lnRef>
          <a:fillRef idx="0">
            <a:schemeClr val="dk1"/>
          </a:fillRef>
          <a:effectRef idx="0">
            <a:schemeClr val="dk1"/>
          </a:effectRef>
          <a:fontRef idx="minor">
            <a:schemeClr val="tx1"/>
          </a:fontRef>
        </dgm:style>
      </dgm:prSet>
      <dgm:spPr>
        <a:ln/>
      </dgm:spPr>
      <dgm:t>
        <a:bodyPr/>
        <a:lstStyle/>
        <a:p>
          <a:endParaRPr lang="en-US" b="0"/>
        </a:p>
      </dgm:t>
    </dgm:pt>
    <dgm:pt modelId="{1C01613C-5348-4F98-BD3A-385CAC161DEC}" type="sibTrans" cxnId="{A60D1D24-DFA5-4622-B1B1-503739264E20}">
      <dgm:prSet/>
      <dgm:spPr/>
      <dgm:t>
        <a:bodyPr/>
        <a:lstStyle/>
        <a:p>
          <a:endParaRPr lang="en-US" b="0"/>
        </a:p>
      </dgm:t>
    </dgm:pt>
    <dgm:pt modelId="{8E7FB1E7-1859-4EF7-B635-2123288B61EF}">
      <dgm:prSet phldrT="[Text]"/>
      <dgm:spPr>
        <a:solidFill>
          <a:srgbClr val="FFFF99"/>
        </a:solidFill>
        <a:ln>
          <a:solidFill>
            <a:srgbClr val="FFC000"/>
          </a:solidFill>
        </a:ln>
      </dgm:spPr>
      <dgm:t>
        <a:bodyPr/>
        <a:lstStyle/>
        <a:p>
          <a:r>
            <a:rPr lang="en-US" b="0" dirty="0" smtClean="0"/>
            <a:t>Standard Lane Lead</a:t>
          </a:r>
          <a:endParaRPr lang="en-US" b="0" dirty="0"/>
        </a:p>
      </dgm:t>
    </dgm:pt>
    <dgm:pt modelId="{19BDD055-EFCA-42F5-87D9-8E3046CCCCAE}" type="sibTrans" cxnId="{8822B8C2-73AB-4B72-A72A-9A23234EAF8A}">
      <dgm:prSet/>
      <dgm:spPr/>
      <dgm:t>
        <a:bodyPr/>
        <a:lstStyle/>
        <a:p>
          <a:endParaRPr lang="en-US" b="0"/>
        </a:p>
      </dgm:t>
    </dgm:pt>
    <dgm:pt modelId="{A74184FE-E924-4FD2-BB19-7D3263B84D0A}" type="parTrans" cxnId="{8822B8C2-73AB-4B72-A72A-9A23234EAF8A}">
      <dgm:prSet>
        <dgm:style>
          <a:lnRef idx="1">
            <a:schemeClr val="dk1"/>
          </a:lnRef>
          <a:fillRef idx="0">
            <a:schemeClr val="dk1"/>
          </a:fillRef>
          <a:effectRef idx="0">
            <a:schemeClr val="dk1"/>
          </a:effectRef>
          <a:fontRef idx="minor">
            <a:schemeClr val="tx1"/>
          </a:fontRef>
        </dgm:style>
      </dgm:prSet>
      <dgm:spPr/>
      <dgm:t>
        <a:bodyPr/>
        <a:lstStyle/>
        <a:p>
          <a:endParaRPr lang="en-US" b="0"/>
        </a:p>
      </dgm:t>
    </dgm:pt>
    <dgm:pt modelId="{5AE31FF6-FEBB-4E57-A7FF-48D846F76BDC}">
      <dgm:prSet/>
      <dgm:spPr>
        <a:solidFill>
          <a:srgbClr val="FFFF99"/>
        </a:solidFill>
        <a:ln>
          <a:solidFill>
            <a:srgbClr val="FFC000"/>
          </a:solidFill>
        </a:ln>
      </dgm:spPr>
      <dgm:t>
        <a:bodyPr/>
        <a:lstStyle/>
        <a:p>
          <a:r>
            <a:rPr lang="en-US" b="0" dirty="0" smtClean="0"/>
            <a:t>Document Integrity Unit Lane Lead</a:t>
          </a:r>
          <a:endParaRPr lang="en-US" b="0" dirty="0"/>
        </a:p>
      </dgm:t>
    </dgm:pt>
    <dgm:pt modelId="{841E1A8E-DF1B-417D-BA01-3F152D49575A}" type="parTrans" cxnId="{C821F359-2C24-4690-9F66-3F8CF8283720}">
      <dgm:prSet>
        <dgm:style>
          <a:lnRef idx="1">
            <a:schemeClr val="dk1"/>
          </a:lnRef>
          <a:fillRef idx="0">
            <a:schemeClr val="dk1"/>
          </a:fillRef>
          <a:effectRef idx="0">
            <a:schemeClr val="dk1"/>
          </a:effectRef>
          <a:fontRef idx="minor">
            <a:schemeClr val="tx1"/>
          </a:fontRef>
        </dgm:style>
      </dgm:prSet>
      <dgm:spPr>
        <a:ln/>
      </dgm:spPr>
      <dgm:t>
        <a:bodyPr/>
        <a:lstStyle/>
        <a:p>
          <a:endParaRPr lang="en-US" b="0"/>
        </a:p>
      </dgm:t>
    </dgm:pt>
    <dgm:pt modelId="{94663C1F-4352-430E-A8D3-732D302FE451}" type="sibTrans" cxnId="{C821F359-2C24-4690-9F66-3F8CF8283720}">
      <dgm:prSet/>
      <dgm:spPr/>
      <dgm:t>
        <a:bodyPr/>
        <a:lstStyle/>
        <a:p>
          <a:endParaRPr lang="en-US" b="0"/>
        </a:p>
      </dgm:t>
    </dgm:pt>
    <dgm:pt modelId="{A089AAE2-B0E6-4F77-A84B-95BA23339C9B}">
      <dgm:prSet/>
      <dgm:spPr>
        <a:solidFill>
          <a:srgbClr val="FFFF99"/>
        </a:solidFill>
        <a:ln>
          <a:solidFill>
            <a:srgbClr val="FFC000"/>
          </a:solidFill>
        </a:ln>
      </dgm:spPr>
      <dgm:t>
        <a:bodyPr/>
        <a:lstStyle/>
        <a:p>
          <a:r>
            <a:rPr lang="en-US" b="0" dirty="0" smtClean="0"/>
            <a:t>Specialized Lane Lead</a:t>
          </a:r>
          <a:endParaRPr lang="en-US" b="0" dirty="0"/>
        </a:p>
      </dgm:t>
    </dgm:pt>
    <dgm:pt modelId="{B0E9F759-E1AB-4F39-B668-62D6D6C06476}" type="parTrans" cxnId="{2CE9CCF3-5C78-44C5-97DB-0772F7ECED7A}">
      <dgm:prSet>
        <dgm:style>
          <a:lnRef idx="1">
            <a:schemeClr val="dk1"/>
          </a:lnRef>
          <a:fillRef idx="0">
            <a:schemeClr val="dk1"/>
          </a:fillRef>
          <a:effectRef idx="0">
            <a:schemeClr val="dk1"/>
          </a:effectRef>
          <a:fontRef idx="minor">
            <a:schemeClr val="tx1"/>
          </a:fontRef>
        </dgm:style>
      </dgm:prSet>
      <dgm:spPr/>
      <dgm:t>
        <a:bodyPr/>
        <a:lstStyle/>
        <a:p>
          <a:endParaRPr lang="en-US" b="0"/>
        </a:p>
      </dgm:t>
    </dgm:pt>
    <dgm:pt modelId="{6AAC01A8-0E25-47EF-AE8F-1DBF85798260}" type="sibTrans" cxnId="{2CE9CCF3-5C78-44C5-97DB-0772F7ECED7A}">
      <dgm:prSet/>
      <dgm:spPr/>
      <dgm:t>
        <a:bodyPr/>
        <a:lstStyle/>
        <a:p>
          <a:endParaRPr lang="en-US" b="0"/>
        </a:p>
      </dgm:t>
    </dgm:pt>
    <dgm:pt modelId="{28D61C88-18F8-4DC0-9D1C-8F5180CA9EDB}">
      <dgm:prSet/>
      <dgm:spPr>
        <a:solidFill>
          <a:srgbClr val="FFFF99"/>
        </a:solidFill>
        <a:ln>
          <a:solidFill>
            <a:srgbClr val="FFC000"/>
          </a:solidFill>
        </a:ln>
      </dgm:spPr>
      <dgm:t>
        <a:bodyPr/>
        <a:lstStyle/>
        <a:p>
          <a:r>
            <a:rPr lang="en-US" b="0" dirty="0" smtClean="0"/>
            <a:t>Program Compliance Manager</a:t>
          </a:r>
          <a:endParaRPr lang="en-US" b="0" dirty="0"/>
        </a:p>
      </dgm:t>
    </dgm:pt>
    <dgm:pt modelId="{9E2F5892-E627-4F49-8BCC-25122E98AA39}" type="parTrans" cxnId="{71AB20DE-7CA1-4E72-856C-D0C59194DD10}">
      <dgm:prSet>
        <dgm:style>
          <a:lnRef idx="1">
            <a:schemeClr val="dk1"/>
          </a:lnRef>
          <a:fillRef idx="0">
            <a:schemeClr val="dk1"/>
          </a:fillRef>
          <a:effectRef idx="0">
            <a:schemeClr val="dk1"/>
          </a:effectRef>
          <a:fontRef idx="minor">
            <a:schemeClr val="tx1"/>
          </a:fontRef>
        </dgm:style>
      </dgm:prSet>
      <dgm:spPr>
        <a:ln/>
      </dgm:spPr>
      <dgm:t>
        <a:bodyPr/>
        <a:lstStyle/>
        <a:p>
          <a:endParaRPr lang="en-US" b="0"/>
        </a:p>
      </dgm:t>
    </dgm:pt>
    <dgm:pt modelId="{C6DA2A2A-8640-4292-B1E1-C663B3995589}" type="sibTrans" cxnId="{71AB20DE-7CA1-4E72-856C-D0C59194DD10}">
      <dgm:prSet/>
      <dgm:spPr/>
      <dgm:t>
        <a:bodyPr/>
        <a:lstStyle/>
        <a:p>
          <a:endParaRPr lang="en-US" b="0"/>
        </a:p>
      </dgm:t>
    </dgm:pt>
    <dgm:pt modelId="{CCBBA241-0781-41B7-ACAD-D71AEC30E2EE}">
      <dgm:prSet/>
      <dgm:spPr>
        <a:solidFill>
          <a:srgbClr val="FFFF99"/>
        </a:solidFill>
        <a:ln>
          <a:solidFill>
            <a:srgbClr val="FFC000"/>
          </a:solidFill>
        </a:ln>
      </dgm:spPr>
      <dgm:t>
        <a:bodyPr/>
        <a:lstStyle/>
        <a:p>
          <a:r>
            <a:rPr lang="en-US" b="0" dirty="0" smtClean="0"/>
            <a:t>Validation Specialist</a:t>
          </a:r>
          <a:endParaRPr lang="en-US" b="0" dirty="0"/>
        </a:p>
      </dgm:t>
    </dgm:pt>
    <dgm:pt modelId="{ED308867-1194-4573-B39D-3CE057D79454}" type="parTrans" cxnId="{68C8BAEA-783D-4425-A534-924C6CA3124E}">
      <dgm:prSet>
        <dgm:style>
          <a:lnRef idx="1">
            <a:schemeClr val="dk1"/>
          </a:lnRef>
          <a:fillRef idx="0">
            <a:schemeClr val="dk1"/>
          </a:fillRef>
          <a:effectRef idx="0">
            <a:schemeClr val="dk1"/>
          </a:effectRef>
          <a:fontRef idx="minor">
            <a:schemeClr val="tx1"/>
          </a:fontRef>
        </dgm:style>
      </dgm:prSet>
      <dgm:spPr>
        <a:ln/>
      </dgm:spPr>
      <dgm:t>
        <a:bodyPr/>
        <a:lstStyle/>
        <a:p>
          <a:endParaRPr lang="en-US" b="0"/>
        </a:p>
      </dgm:t>
    </dgm:pt>
    <dgm:pt modelId="{FA96FA0D-1FBE-46EB-9ABD-5D888901DCB7}" type="sibTrans" cxnId="{68C8BAEA-783D-4425-A534-924C6CA3124E}">
      <dgm:prSet/>
      <dgm:spPr/>
      <dgm:t>
        <a:bodyPr/>
        <a:lstStyle/>
        <a:p>
          <a:endParaRPr lang="en-US" b="0"/>
        </a:p>
      </dgm:t>
    </dgm:pt>
    <dgm:pt modelId="{A2FED859-0DA6-4B88-87C0-14315AEEE094}">
      <dgm:prSet/>
      <dgm:spPr>
        <a:solidFill>
          <a:srgbClr val="FFFF99"/>
        </a:solidFill>
        <a:ln>
          <a:solidFill>
            <a:srgbClr val="FFC000"/>
          </a:solidFill>
        </a:ln>
      </dgm:spPr>
      <dgm:t>
        <a:bodyPr/>
        <a:lstStyle/>
        <a:p>
          <a:r>
            <a:rPr lang="en-US" b="0" dirty="0" smtClean="0"/>
            <a:t>Costing Specialist</a:t>
          </a:r>
          <a:endParaRPr lang="en-US" b="0" dirty="0"/>
        </a:p>
      </dgm:t>
    </dgm:pt>
    <dgm:pt modelId="{D205ECD4-A45F-45FC-ACF8-A8A0C19A34AE}" type="parTrans" cxnId="{8720A911-69C0-4561-A887-8C4984F11EDD}">
      <dgm:prSet>
        <dgm:style>
          <a:lnRef idx="1">
            <a:schemeClr val="dk1"/>
          </a:lnRef>
          <a:fillRef idx="0">
            <a:schemeClr val="dk1"/>
          </a:fillRef>
          <a:effectRef idx="0">
            <a:schemeClr val="dk1"/>
          </a:effectRef>
          <a:fontRef idx="minor">
            <a:schemeClr val="tx1"/>
          </a:fontRef>
        </dgm:style>
      </dgm:prSet>
      <dgm:spPr>
        <a:ln/>
      </dgm:spPr>
      <dgm:t>
        <a:bodyPr/>
        <a:lstStyle/>
        <a:p>
          <a:endParaRPr lang="en-US" b="0"/>
        </a:p>
      </dgm:t>
    </dgm:pt>
    <dgm:pt modelId="{0859D0BB-9B50-49C7-A249-8AB943B6F703}" type="sibTrans" cxnId="{8720A911-69C0-4561-A887-8C4984F11EDD}">
      <dgm:prSet/>
      <dgm:spPr/>
      <dgm:t>
        <a:bodyPr/>
        <a:lstStyle/>
        <a:p>
          <a:endParaRPr lang="en-US" b="0"/>
        </a:p>
      </dgm:t>
    </dgm:pt>
    <dgm:pt modelId="{4ED99DBF-1539-486E-94DA-932D6D8605A7}">
      <dgm:prSet/>
      <dgm:spPr>
        <a:solidFill>
          <a:srgbClr val="FFFF99"/>
        </a:solidFill>
        <a:ln>
          <a:solidFill>
            <a:srgbClr val="FFC000"/>
          </a:solidFill>
        </a:ln>
      </dgm:spPr>
      <dgm:t>
        <a:bodyPr/>
        <a:lstStyle/>
        <a:p>
          <a:r>
            <a:rPr lang="en-US" b="0" dirty="0" smtClean="0"/>
            <a:t>Technical Specialist</a:t>
          </a:r>
          <a:endParaRPr lang="en-US" b="0" dirty="0"/>
        </a:p>
      </dgm:t>
    </dgm:pt>
    <dgm:pt modelId="{544C203C-BFFE-48FA-9215-0C61421E6701}" type="parTrans" cxnId="{C0655425-8F7E-491F-B32C-8F3C2B2C514A}">
      <dgm:prSet>
        <dgm:style>
          <a:lnRef idx="1">
            <a:schemeClr val="dk1"/>
          </a:lnRef>
          <a:fillRef idx="0">
            <a:schemeClr val="dk1"/>
          </a:fillRef>
          <a:effectRef idx="0">
            <a:schemeClr val="dk1"/>
          </a:effectRef>
          <a:fontRef idx="minor">
            <a:schemeClr val="tx1"/>
          </a:fontRef>
        </dgm:style>
      </dgm:prSet>
      <dgm:spPr>
        <a:ln/>
      </dgm:spPr>
      <dgm:t>
        <a:bodyPr/>
        <a:lstStyle/>
        <a:p>
          <a:endParaRPr lang="en-US" b="0"/>
        </a:p>
      </dgm:t>
    </dgm:pt>
    <dgm:pt modelId="{D8651F67-B8A2-4489-9E21-36167CF02CFF}" type="sibTrans" cxnId="{C0655425-8F7E-491F-B32C-8F3C2B2C514A}">
      <dgm:prSet/>
      <dgm:spPr/>
      <dgm:t>
        <a:bodyPr/>
        <a:lstStyle/>
        <a:p>
          <a:endParaRPr lang="en-US" b="0"/>
        </a:p>
      </dgm:t>
    </dgm:pt>
    <dgm:pt modelId="{E3718897-4A4C-4F64-AB12-010E0E15F5BC}">
      <dgm:prSet/>
      <dgm:spPr>
        <a:solidFill>
          <a:srgbClr val="FFFF99"/>
        </a:solidFill>
        <a:ln>
          <a:solidFill>
            <a:srgbClr val="FFC000"/>
          </a:solidFill>
        </a:ln>
      </dgm:spPr>
      <dgm:t>
        <a:bodyPr/>
        <a:lstStyle/>
        <a:p>
          <a:r>
            <a:rPr lang="en-US" b="0" dirty="0" smtClean="0"/>
            <a:t>Document Integrity Unit Specialist</a:t>
          </a:r>
          <a:endParaRPr lang="en-US" b="0" dirty="0"/>
        </a:p>
      </dgm:t>
    </dgm:pt>
    <dgm:pt modelId="{A6E68992-2F60-4BDA-A869-732375450749}" type="parTrans" cxnId="{355DBF92-4583-40FE-B59A-CCB4E9CC2B0E}">
      <dgm:prSet>
        <dgm:style>
          <a:lnRef idx="1">
            <a:schemeClr val="dk1"/>
          </a:lnRef>
          <a:fillRef idx="0">
            <a:schemeClr val="dk1"/>
          </a:fillRef>
          <a:effectRef idx="0">
            <a:schemeClr val="dk1"/>
          </a:effectRef>
          <a:fontRef idx="minor">
            <a:schemeClr val="tx1"/>
          </a:fontRef>
        </dgm:style>
      </dgm:prSet>
      <dgm:spPr>
        <a:ln/>
      </dgm:spPr>
      <dgm:t>
        <a:bodyPr/>
        <a:lstStyle/>
        <a:p>
          <a:endParaRPr lang="en-US" b="0"/>
        </a:p>
      </dgm:t>
    </dgm:pt>
    <dgm:pt modelId="{75EE115A-38F7-41D2-BEE1-5916C1C4CDDD}" type="sibTrans" cxnId="{355DBF92-4583-40FE-B59A-CCB4E9CC2B0E}">
      <dgm:prSet/>
      <dgm:spPr/>
      <dgm:t>
        <a:bodyPr/>
        <a:lstStyle/>
        <a:p>
          <a:endParaRPr lang="en-US" b="0"/>
        </a:p>
      </dgm:t>
    </dgm:pt>
    <dgm:pt modelId="{9CBFC29F-E3C9-4E93-AD04-101DF84D501A}">
      <dgm:prSet/>
      <dgm:spPr>
        <a:solidFill>
          <a:srgbClr val="FFFF99"/>
        </a:solidFill>
        <a:ln>
          <a:solidFill>
            <a:srgbClr val="FFC000"/>
          </a:solidFill>
        </a:ln>
      </dgm:spPr>
      <dgm:t>
        <a:bodyPr/>
        <a:lstStyle/>
        <a:p>
          <a:r>
            <a:rPr lang="en-US" b="0" dirty="0" smtClean="0"/>
            <a:t>Quality Assurance Specialist</a:t>
          </a:r>
          <a:endParaRPr lang="en-US" b="0" dirty="0"/>
        </a:p>
      </dgm:t>
    </dgm:pt>
    <dgm:pt modelId="{780AAD81-EABA-4604-A355-5F9756F55D69}" type="parTrans" cxnId="{E1B3DC8F-8C55-4ED5-945A-365A38EFFCDA}">
      <dgm:prSet>
        <dgm:style>
          <a:lnRef idx="1">
            <a:schemeClr val="dk1"/>
          </a:lnRef>
          <a:fillRef idx="0">
            <a:schemeClr val="dk1"/>
          </a:fillRef>
          <a:effectRef idx="0">
            <a:schemeClr val="dk1"/>
          </a:effectRef>
          <a:fontRef idx="minor">
            <a:schemeClr val="tx1"/>
          </a:fontRef>
        </dgm:style>
      </dgm:prSet>
      <dgm:spPr>
        <a:ln/>
      </dgm:spPr>
      <dgm:t>
        <a:bodyPr/>
        <a:lstStyle/>
        <a:p>
          <a:endParaRPr lang="en-US" b="0"/>
        </a:p>
      </dgm:t>
    </dgm:pt>
    <dgm:pt modelId="{7AC100BE-3351-49E0-A41B-99696D7C32CC}" type="sibTrans" cxnId="{E1B3DC8F-8C55-4ED5-945A-365A38EFFCDA}">
      <dgm:prSet/>
      <dgm:spPr/>
      <dgm:t>
        <a:bodyPr/>
        <a:lstStyle/>
        <a:p>
          <a:endParaRPr lang="en-US" b="0"/>
        </a:p>
      </dgm:t>
    </dgm:pt>
    <dgm:pt modelId="{7D34FA72-48EC-4E9A-A74F-FCB53E46F157}">
      <dgm:prSet/>
      <dgm:spPr>
        <a:solidFill>
          <a:srgbClr val="FFFF99"/>
        </a:solidFill>
        <a:ln>
          <a:solidFill>
            <a:srgbClr val="FFC000"/>
          </a:solidFill>
        </a:ln>
      </dgm:spPr>
      <dgm:t>
        <a:bodyPr/>
        <a:lstStyle/>
        <a:p>
          <a:r>
            <a:rPr lang="en-US" b="0" dirty="0" smtClean="0"/>
            <a:t>Hazard Mitigation Liaison</a:t>
          </a:r>
          <a:endParaRPr lang="en-US" b="0" dirty="0"/>
        </a:p>
      </dgm:t>
    </dgm:pt>
    <dgm:pt modelId="{F4009AC0-3006-4618-8A26-1E97339E7719}" type="parTrans" cxnId="{72B8A51B-F97B-4735-AEC6-646887A216B5}">
      <dgm:prSet>
        <dgm:style>
          <a:lnRef idx="1">
            <a:schemeClr val="dk1"/>
          </a:lnRef>
          <a:fillRef idx="0">
            <a:schemeClr val="dk1"/>
          </a:fillRef>
          <a:effectRef idx="0">
            <a:schemeClr val="dk1"/>
          </a:effectRef>
          <a:fontRef idx="minor">
            <a:schemeClr val="tx1"/>
          </a:fontRef>
        </dgm:style>
      </dgm:prSet>
      <dgm:spPr>
        <a:ln/>
      </dgm:spPr>
      <dgm:t>
        <a:bodyPr/>
        <a:lstStyle/>
        <a:p>
          <a:endParaRPr lang="en-US" b="0"/>
        </a:p>
      </dgm:t>
    </dgm:pt>
    <dgm:pt modelId="{C3D2951A-EE0D-428E-8DF6-66677E4E561E}" type="sibTrans" cxnId="{72B8A51B-F97B-4735-AEC6-646887A216B5}">
      <dgm:prSet/>
      <dgm:spPr/>
      <dgm:t>
        <a:bodyPr/>
        <a:lstStyle/>
        <a:p>
          <a:endParaRPr lang="en-US" b="0"/>
        </a:p>
      </dgm:t>
    </dgm:pt>
    <dgm:pt modelId="{E008A0C9-C6DC-4B57-89C4-598F4EE098AC}">
      <dgm:prSet/>
      <dgm:spPr>
        <a:solidFill>
          <a:srgbClr val="FFFF99"/>
        </a:solidFill>
        <a:ln>
          <a:solidFill>
            <a:srgbClr val="FFC000"/>
          </a:solidFill>
        </a:ln>
      </dgm:spPr>
      <dgm:t>
        <a:bodyPr/>
        <a:lstStyle/>
        <a:p>
          <a:r>
            <a:rPr lang="en-US" b="0" dirty="0" smtClean="0"/>
            <a:t>EHP Liaison</a:t>
          </a:r>
          <a:endParaRPr lang="en-US" b="0" dirty="0"/>
        </a:p>
      </dgm:t>
    </dgm:pt>
    <dgm:pt modelId="{603343DD-89E1-4DE4-B97A-5E7756A48F70}" type="parTrans" cxnId="{28962B25-8E24-4CE9-9FBA-B83E3D1E49EB}">
      <dgm:prSet>
        <dgm:style>
          <a:lnRef idx="1">
            <a:schemeClr val="dk1"/>
          </a:lnRef>
          <a:fillRef idx="0">
            <a:schemeClr val="dk1"/>
          </a:fillRef>
          <a:effectRef idx="0">
            <a:schemeClr val="dk1"/>
          </a:effectRef>
          <a:fontRef idx="minor">
            <a:schemeClr val="tx1"/>
          </a:fontRef>
        </dgm:style>
      </dgm:prSet>
      <dgm:spPr>
        <a:ln/>
      </dgm:spPr>
      <dgm:t>
        <a:bodyPr/>
        <a:lstStyle/>
        <a:p>
          <a:endParaRPr lang="en-US" b="0"/>
        </a:p>
      </dgm:t>
    </dgm:pt>
    <dgm:pt modelId="{88A073A8-D6D7-4587-B1DD-08214126298F}" type="sibTrans" cxnId="{28962B25-8E24-4CE9-9FBA-B83E3D1E49EB}">
      <dgm:prSet/>
      <dgm:spPr/>
      <dgm:t>
        <a:bodyPr/>
        <a:lstStyle/>
        <a:p>
          <a:endParaRPr lang="en-US" b="0"/>
        </a:p>
      </dgm:t>
    </dgm:pt>
    <dgm:pt modelId="{745EE5D3-6CA3-492D-BEFD-135BB9667E45}">
      <dgm:prSet/>
      <dgm:spPr>
        <a:solidFill>
          <a:srgbClr val="FFFF99"/>
        </a:solidFill>
        <a:ln>
          <a:solidFill>
            <a:srgbClr val="FFC000"/>
          </a:solidFill>
        </a:ln>
      </dgm:spPr>
      <dgm:t>
        <a:bodyPr/>
        <a:lstStyle/>
        <a:p>
          <a:r>
            <a:rPr lang="en-US" b="0" dirty="0" smtClean="0"/>
            <a:t>Insurance Specialist</a:t>
          </a:r>
          <a:endParaRPr lang="en-US" b="0" dirty="0"/>
        </a:p>
      </dgm:t>
    </dgm:pt>
    <dgm:pt modelId="{62ACD731-170D-4B49-9E3C-6EBA949738EF}" type="parTrans" cxnId="{39AEB2C5-D6F4-423C-AD94-46A9C2EBD0E2}">
      <dgm:prSet>
        <dgm:style>
          <a:lnRef idx="1">
            <a:schemeClr val="dk1"/>
          </a:lnRef>
          <a:fillRef idx="0">
            <a:schemeClr val="dk1"/>
          </a:fillRef>
          <a:effectRef idx="0">
            <a:schemeClr val="dk1"/>
          </a:effectRef>
          <a:fontRef idx="minor">
            <a:schemeClr val="tx1"/>
          </a:fontRef>
        </dgm:style>
      </dgm:prSet>
      <dgm:spPr>
        <a:ln/>
      </dgm:spPr>
      <dgm:t>
        <a:bodyPr/>
        <a:lstStyle/>
        <a:p>
          <a:endParaRPr lang="en-US" b="0"/>
        </a:p>
      </dgm:t>
    </dgm:pt>
    <dgm:pt modelId="{E0D0A81B-67AF-4936-BF43-CF92D30E15CC}" type="sibTrans" cxnId="{39AEB2C5-D6F4-423C-AD94-46A9C2EBD0E2}">
      <dgm:prSet/>
      <dgm:spPr/>
      <dgm:t>
        <a:bodyPr/>
        <a:lstStyle/>
        <a:p>
          <a:endParaRPr lang="en-US" b="0"/>
        </a:p>
      </dgm:t>
    </dgm:pt>
    <dgm:pt modelId="{19F6957F-F8DE-4CD4-BEA2-8211DE906EE3}">
      <dgm:prSet/>
      <dgm:spPr>
        <a:solidFill>
          <a:srgbClr val="FFFF99"/>
        </a:solidFill>
        <a:ln>
          <a:solidFill>
            <a:srgbClr val="FFC000"/>
          </a:solidFill>
        </a:ln>
      </dgm:spPr>
      <dgm:t>
        <a:bodyPr/>
        <a:lstStyle/>
        <a:p>
          <a:r>
            <a:rPr lang="en-US" b="0" dirty="0" smtClean="0"/>
            <a:t>PA Consolidated Resource Center Director</a:t>
          </a:r>
          <a:endParaRPr lang="en-US" b="0" dirty="0"/>
        </a:p>
      </dgm:t>
    </dgm:pt>
    <dgm:pt modelId="{20B0542E-9B2B-412D-954B-E295D2DF04BB}" type="parTrans" cxnId="{069629B3-0E23-4799-91BF-030E53F33B86}">
      <dgm:prSet/>
      <dgm:spPr/>
      <dgm:t>
        <a:bodyPr/>
        <a:lstStyle/>
        <a:p>
          <a:endParaRPr lang="en-US" b="0"/>
        </a:p>
      </dgm:t>
    </dgm:pt>
    <dgm:pt modelId="{F644AB68-7CE3-4FC3-A583-48E636B34387}" type="sibTrans" cxnId="{069629B3-0E23-4799-91BF-030E53F33B86}">
      <dgm:prSet/>
      <dgm:spPr/>
      <dgm:t>
        <a:bodyPr/>
        <a:lstStyle/>
        <a:p>
          <a:endParaRPr lang="en-US" b="0"/>
        </a:p>
      </dgm:t>
    </dgm:pt>
    <dgm:pt modelId="{20B99501-1366-499E-B7A5-07A6ECF3BAF6}" type="pres">
      <dgm:prSet presAssocID="{C2D091C6-35BB-422C-8382-C0A0B06B5545}" presName="hierChild1" presStyleCnt="0">
        <dgm:presLayoutVars>
          <dgm:orgChart val="1"/>
          <dgm:chPref val="1"/>
          <dgm:dir/>
          <dgm:animOne val="branch"/>
          <dgm:animLvl val="lvl"/>
          <dgm:resizeHandles/>
        </dgm:presLayoutVars>
      </dgm:prSet>
      <dgm:spPr/>
      <dgm:t>
        <a:bodyPr/>
        <a:lstStyle/>
        <a:p>
          <a:endParaRPr lang="en-US"/>
        </a:p>
      </dgm:t>
    </dgm:pt>
    <dgm:pt modelId="{83CE4129-90A2-4BC9-95DA-B2EAFCEE3375}" type="pres">
      <dgm:prSet presAssocID="{19F6957F-F8DE-4CD4-BEA2-8211DE906EE3}" presName="hierRoot1" presStyleCnt="0">
        <dgm:presLayoutVars>
          <dgm:hierBranch val="init"/>
        </dgm:presLayoutVars>
      </dgm:prSet>
      <dgm:spPr/>
    </dgm:pt>
    <dgm:pt modelId="{7EA80726-9B15-4328-97B5-14C008175CDD}" type="pres">
      <dgm:prSet presAssocID="{19F6957F-F8DE-4CD4-BEA2-8211DE906EE3}" presName="rootComposite1" presStyleCnt="0"/>
      <dgm:spPr/>
    </dgm:pt>
    <dgm:pt modelId="{7493D612-F2B3-4320-AE8B-1B8EB04F5982}" type="pres">
      <dgm:prSet presAssocID="{19F6957F-F8DE-4CD4-BEA2-8211DE906EE3}" presName="rootText1" presStyleLbl="node0" presStyleIdx="0" presStyleCnt="1" custScaleX="168677">
        <dgm:presLayoutVars>
          <dgm:chPref val="3"/>
        </dgm:presLayoutVars>
      </dgm:prSet>
      <dgm:spPr/>
      <dgm:t>
        <a:bodyPr/>
        <a:lstStyle/>
        <a:p>
          <a:endParaRPr lang="en-US"/>
        </a:p>
      </dgm:t>
    </dgm:pt>
    <dgm:pt modelId="{E63F97C4-4079-4599-B5AB-DADC7A5B9909}" type="pres">
      <dgm:prSet presAssocID="{19F6957F-F8DE-4CD4-BEA2-8211DE906EE3}" presName="rootConnector1" presStyleLbl="node1" presStyleIdx="0" presStyleCnt="0"/>
      <dgm:spPr/>
      <dgm:t>
        <a:bodyPr/>
        <a:lstStyle/>
        <a:p>
          <a:endParaRPr lang="en-US"/>
        </a:p>
      </dgm:t>
    </dgm:pt>
    <dgm:pt modelId="{BF4DF684-446B-4A77-82B4-9275EFBA4A64}" type="pres">
      <dgm:prSet presAssocID="{19F6957F-F8DE-4CD4-BEA2-8211DE906EE3}" presName="hierChild2" presStyleCnt="0"/>
      <dgm:spPr/>
    </dgm:pt>
    <dgm:pt modelId="{D471DBCA-014D-41A6-A7C0-D8C89A718E49}" type="pres">
      <dgm:prSet presAssocID="{91CFA6E3-07DB-4D04-9B56-DE781506607B}" presName="Name37" presStyleLbl="parChTrans1D2" presStyleIdx="0" presStyleCnt="1"/>
      <dgm:spPr/>
      <dgm:t>
        <a:bodyPr/>
        <a:lstStyle/>
        <a:p>
          <a:endParaRPr lang="en-US"/>
        </a:p>
      </dgm:t>
    </dgm:pt>
    <dgm:pt modelId="{05A262AD-4053-47AF-ADF6-C50568926FFB}" type="pres">
      <dgm:prSet presAssocID="{90895B73-96AA-4932-AD30-B183F4077CA4}" presName="hierRoot2" presStyleCnt="0">
        <dgm:presLayoutVars>
          <dgm:hierBranch val="init"/>
        </dgm:presLayoutVars>
      </dgm:prSet>
      <dgm:spPr/>
    </dgm:pt>
    <dgm:pt modelId="{37B37A30-29E7-4628-BA21-513AADC28579}" type="pres">
      <dgm:prSet presAssocID="{90895B73-96AA-4932-AD30-B183F4077CA4}" presName="rootComposite" presStyleCnt="0"/>
      <dgm:spPr/>
    </dgm:pt>
    <dgm:pt modelId="{431476BC-AA50-4C21-BBBE-68B4F77FCA6D}" type="pres">
      <dgm:prSet presAssocID="{90895B73-96AA-4932-AD30-B183F4077CA4}" presName="rootText" presStyleLbl="node2" presStyleIdx="0" presStyleCnt="1" custScaleX="168677">
        <dgm:presLayoutVars>
          <dgm:chPref val="3"/>
        </dgm:presLayoutVars>
      </dgm:prSet>
      <dgm:spPr/>
      <dgm:t>
        <a:bodyPr/>
        <a:lstStyle/>
        <a:p>
          <a:endParaRPr lang="en-US"/>
        </a:p>
      </dgm:t>
    </dgm:pt>
    <dgm:pt modelId="{C2CB0FF6-787B-4881-98A8-2EC56F439DB0}" type="pres">
      <dgm:prSet presAssocID="{90895B73-96AA-4932-AD30-B183F4077CA4}" presName="rootConnector" presStyleLbl="node2" presStyleIdx="0" presStyleCnt="1"/>
      <dgm:spPr/>
      <dgm:t>
        <a:bodyPr/>
        <a:lstStyle/>
        <a:p>
          <a:endParaRPr lang="en-US"/>
        </a:p>
      </dgm:t>
    </dgm:pt>
    <dgm:pt modelId="{614E2CF8-4D89-4385-B24D-981BC8AB0C0A}" type="pres">
      <dgm:prSet presAssocID="{90895B73-96AA-4932-AD30-B183F4077CA4}" presName="hierChild4" presStyleCnt="0"/>
      <dgm:spPr/>
    </dgm:pt>
    <dgm:pt modelId="{F3AFD2FD-A0EA-4095-B9DC-0E6D15BFC0EE}" type="pres">
      <dgm:prSet presAssocID="{42AA07F7-CA02-4FAC-B97B-D1E97CADB3D7}" presName="Name37" presStyleLbl="parChTrans1D3" presStyleIdx="0" presStyleCnt="5"/>
      <dgm:spPr/>
      <dgm:t>
        <a:bodyPr/>
        <a:lstStyle/>
        <a:p>
          <a:endParaRPr lang="en-US"/>
        </a:p>
      </dgm:t>
    </dgm:pt>
    <dgm:pt modelId="{8696F363-8843-48E4-A981-588456169D89}" type="pres">
      <dgm:prSet presAssocID="{ACCBB0F8-5D98-4B7A-A323-A7999D43B8A3}" presName="hierRoot2" presStyleCnt="0">
        <dgm:presLayoutVars>
          <dgm:hierBranch val="init"/>
        </dgm:presLayoutVars>
      </dgm:prSet>
      <dgm:spPr/>
    </dgm:pt>
    <dgm:pt modelId="{5AE7BC70-775C-4EF9-ADA9-811DD00B5BDB}" type="pres">
      <dgm:prSet presAssocID="{ACCBB0F8-5D98-4B7A-A323-A7999D43B8A3}" presName="rootComposite" presStyleCnt="0"/>
      <dgm:spPr/>
    </dgm:pt>
    <dgm:pt modelId="{9177EDB8-DBAF-4F69-B1E6-462DCF047797}" type="pres">
      <dgm:prSet presAssocID="{ACCBB0F8-5D98-4B7A-A323-A7999D43B8A3}" presName="rootText" presStyleLbl="node3" presStyleIdx="0" presStyleCnt="5" custScaleX="144771">
        <dgm:presLayoutVars>
          <dgm:chPref val="3"/>
        </dgm:presLayoutVars>
      </dgm:prSet>
      <dgm:spPr/>
      <dgm:t>
        <a:bodyPr/>
        <a:lstStyle/>
        <a:p>
          <a:endParaRPr lang="en-US"/>
        </a:p>
      </dgm:t>
    </dgm:pt>
    <dgm:pt modelId="{38162134-6189-48E6-BA7B-1E8513893083}" type="pres">
      <dgm:prSet presAssocID="{ACCBB0F8-5D98-4B7A-A323-A7999D43B8A3}" presName="rootConnector" presStyleLbl="node3" presStyleIdx="0" presStyleCnt="5"/>
      <dgm:spPr/>
      <dgm:t>
        <a:bodyPr/>
        <a:lstStyle/>
        <a:p>
          <a:endParaRPr lang="en-US"/>
        </a:p>
      </dgm:t>
    </dgm:pt>
    <dgm:pt modelId="{357F1582-0D14-4A30-BFCE-8B54DE15BF2C}" type="pres">
      <dgm:prSet presAssocID="{ACCBB0F8-5D98-4B7A-A323-A7999D43B8A3}" presName="hierChild4" presStyleCnt="0"/>
      <dgm:spPr/>
    </dgm:pt>
    <dgm:pt modelId="{7138EDEB-A029-471D-888F-4F76A26FB60B}" type="pres">
      <dgm:prSet presAssocID="{ED308867-1194-4573-B39D-3CE057D79454}" presName="Name37" presStyleLbl="parChTrans1D4" presStyleIdx="0" presStyleCnt="8"/>
      <dgm:spPr/>
      <dgm:t>
        <a:bodyPr/>
        <a:lstStyle/>
        <a:p>
          <a:endParaRPr lang="en-US"/>
        </a:p>
      </dgm:t>
    </dgm:pt>
    <dgm:pt modelId="{0D75D085-675F-459D-B7AE-B28DF21B3CAF}" type="pres">
      <dgm:prSet presAssocID="{CCBBA241-0781-41B7-ACAD-D71AEC30E2EE}" presName="hierRoot2" presStyleCnt="0">
        <dgm:presLayoutVars>
          <dgm:hierBranch val="init"/>
        </dgm:presLayoutVars>
      </dgm:prSet>
      <dgm:spPr/>
    </dgm:pt>
    <dgm:pt modelId="{3ED0EB71-84CA-4C91-902D-93DBCE4344E3}" type="pres">
      <dgm:prSet presAssocID="{CCBBA241-0781-41B7-ACAD-D71AEC30E2EE}" presName="rootComposite" presStyleCnt="0"/>
      <dgm:spPr/>
    </dgm:pt>
    <dgm:pt modelId="{30463066-2E1D-470B-97B9-3EE7C4D34413}" type="pres">
      <dgm:prSet presAssocID="{CCBBA241-0781-41B7-ACAD-D71AEC30E2EE}" presName="rootText" presStyleLbl="node4" presStyleIdx="0" presStyleCnt="8">
        <dgm:presLayoutVars>
          <dgm:chPref val="3"/>
        </dgm:presLayoutVars>
      </dgm:prSet>
      <dgm:spPr/>
      <dgm:t>
        <a:bodyPr/>
        <a:lstStyle/>
        <a:p>
          <a:endParaRPr lang="en-US"/>
        </a:p>
      </dgm:t>
    </dgm:pt>
    <dgm:pt modelId="{FDA56C4E-42E6-41E8-95BF-51DE709F2FBD}" type="pres">
      <dgm:prSet presAssocID="{CCBBA241-0781-41B7-ACAD-D71AEC30E2EE}" presName="rootConnector" presStyleLbl="node4" presStyleIdx="0" presStyleCnt="8"/>
      <dgm:spPr/>
      <dgm:t>
        <a:bodyPr/>
        <a:lstStyle/>
        <a:p>
          <a:endParaRPr lang="en-US"/>
        </a:p>
      </dgm:t>
    </dgm:pt>
    <dgm:pt modelId="{E5887197-CF96-4AB8-9863-E829B7539A7E}" type="pres">
      <dgm:prSet presAssocID="{CCBBA241-0781-41B7-ACAD-D71AEC30E2EE}" presName="hierChild4" presStyleCnt="0"/>
      <dgm:spPr/>
    </dgm:pt>
    <dgm:pt modelId="{E3801294-C2A1-44B7-8D3D-04809405733C}" type="pres">
      <dgm:prSet presAssocID="{CCBBA241-0781-41B7-ACAD-D71AEC30E2EE}" presName="hierChild5" presStyleCnt="0"/>
      <dgm:spPr/>
    </dgm:pt>
    <dgm:pt modelId="{102676E3-37E9-48ED-8239-8B81A4A795F6}" type="pres">
      <dgm:prSet presAssocID="{ACCBB0F8-5D98-4B7A-A323-A7999D43B8A3}" presName="hierChild5" presStyleCnt="0"/>
      <dgm:spPr/>
    </dgm:pt>
    <dgm:pt modelId="{188F8875-533A-49B4-960D-C02E7F79AA3A}" type="pres">
      <dgm:prSet presAssocID="{A74184FE-E924-4FD2-BB19-7D3263B84D0A}" presName="Name37" presStyleLbl="parChTrans1D3" presStyleIdx="1" presStyleCnt="5"/>
      <dgm:spPr/>
      <dgm:t>
        <a:bodyPr/>
        <a:lstStyle/>
        <a:p>
          <a:endParaRPr lang="en-US"/>
        </a:p>
      </dgm:t>
    </dgm:pt>
    <dgm:pt modelId="{704CC108-2835-43D3-8FE6-AF307A534F5C}" type="pres">
      <dgm:prSet presAssocID="{8E7FB1E7-1859-4EF7-B635-2123288B61EF}" presName="hierRoot2" presStyleCnt="0">
        <dgm:presLayoutVars>
          <dgm:hierBranch val="init"/>
        </dgm:presLayoutVars>
      </dgm:prSet>
      <dgm:spPr/>
    </dgm:pt>
    <dgm:pt modelId="{092A865F-0E70-4C4D-9C1A-620355C4B729}" type="pres">
      <dgm:prSet presAssocID="{8E7FB1E7-1859-4EF7-B635-2123288B61EF}" presName="rootComposite" presStyleCnt="0"/>
      <dgm:spPr/>
    </dgm:pt>
    <dgm:pt modelId="{0D1F60FF-B403-4B53-8693-C10CF40F95FA}" type="pres">
      <dgm:prSet presAssocID="{8E7FB1E7-1859-4EF7-B635-2123288B61EF}" presName="rootText" presStyleLbl="node3" presStyleIdx="1" presStyleCnt="5" custScaleX="144771">
        <dgm:presLayoutVars>
          <dgm:chPref val="3"/>
        </dgm:presLayoutVars>
      </dgm:prSet>
      <dgm:spPr/>
      <dgm:t>
        <a:bodyPr/>
        <a:lstStyle/>
        <a:p>
          <a:endParaRPr lang="en-US"/>
        </a:p>
      </dgm:t>
    </dgm:pt>
    <dgm:pt modelId="{A2298137-49B1-45DC-8AEA-90763F467148}" type="pres">
      <dgm:prSet presAssocID="{8E7FB1E7-1859-4EF7-B635-2123288B61EF}" presName="rootConnector" presStyleLbl="node3" presStyleIdx="1" presStyleCnt="5"/>
      <dgm:spPr/>
      <dgm:t>
        <a:bodyPr/>
        <a:lstStyle/>
        <a:p>
          <a:endParaRPr lang="en-US"/>
        </a:p>
      </dgm:t>
    </dgm:pt>
    <dgm:pt modelId="{038EA7D1-043A-4A47-AE73-529E1C286E78}" type="pres">
      <dgm:prSet presAssocID="{8E7FB1E7-1859-4EF7-B635-2123288B61EF}" presName="hierChild4" presStyleCnt="0"/>
      <dgm:spPr/>
    </dgm:pt>
    <dgm:pt modelId="{8F59AEE7-48B2-437C-9E53-170A8499EBC7}" type="pres">
      <dgm:prSet presAssocID="{D205ECD4-A45F-45FC-ACF8-A8A0C19A34AE}" presName="Name37" presStyleLbl="parChTrans1D4" presStyleIdx="1" presStyleCnt="8"/>
      <dgm:spPr/>
      <dgm:t>
        <a:bodyPr/>
        <a:lstStyle/>
        <a:p>
          <a:endParaRPr lang="en-US"/>
        </a:p>
      </dgm:t>
    </dgm:pt>
    <dgm:pt modelId="{5743C7C0-1BF5-406C-9F88-C8704525B5A8}" type="pres">
      <dgm:prSet presAssocID="{A2FED859-0DA6-4B88-87C0-14315AEEE094}" presName="hierRoot2" presStyleCnt="0">
        <dgm:presLayoutVars>
          <dgm:hierBranch val="init"/>
        </dgm:presLayoutVars>
      </dgm:prSet>
      <dgm:spPr/>
    </dgm:pt>
    <dgm:pt modelId="{7691061E-69D5-447F-BC02-5EAF308F05D0}" type="pres">
      <dgm:prSet presAssocID="{A2FED859-0DA6-4B88-87C0-14315AEEE094}" presName="rootComposite" presStyleCnt="0"/>
      <dgm:spPr/>
    </dgm:pt>
    <dgm:pt modelId="{2CCAEBD3-6B20-49CE-96AA-62AE506FE291}" type="pres">
      <dgm:prSet presAssocID="{A2FED859-0DA6-4B88-87C0-14315AEEE094}" presName="rootText" presStyleLbl="node4" presStyleIdx="1" presStyleCnt="8">
        <dgm:presLayoutVars>
          <dgm:chPref val="3"/>
        </dgm:presLayoutVars>
      </dgm:prSet>
      <dgm:spPr/>
      <dgm:t>
        <a:bodyPr/>
        <a:lstStyle/>
        <a:p>
          <a:endParaRPr lang="en-US"/>
        </a:p>
      </dgm:t>
    </dgm:pt>
    <dgm:pt modelId="{F11CEE62-E95C-4EB6-A87E-FB94F1A79FEC}" type="pres">
      <dgm:prSet presAssocID="{A2FED859-0DA6-4B88-87C0-14315AEEE094}" presName="rootConnector" presStyleLbl="node4" presStyleIdx="1" presStyleCnt="8"/>
      <dgm:spPr/>
      <dgm:t>
        <a:bodyPr/>
        <a:lstStyle/>
        <a:p>
          <a:endParaRPr lang="en-US"/>
        </a:p>
      </dgm:t>
    </dgm:pt>
    <dgm:pt modelId="{DFB9DDA4-F52B-4E08-8C94-500FD1847185}" type="pres">
      <dgm:prSet presAssocID="{A2FED859-0DA6-4B88-87C0-14315AEEE094}" presName="hierChild4" presStyleCnt="0"/>
      <dgm:spPr/>
    </dgm:pt>
    <dgm:pt modelId="{D00B6C8B-1383-4F30-A99C-57EAD02240C6}" type="pres">
      <dgm:prSet presAssocID="{A2FED859-0DA6-4B88-87C0-14315AEEE094}" presName="hierChild5" presStyleCnt="0"/>
      <dgm:spPr/>
    </dgm:pt>
    <dgm:pt modelId="{1CD21215-FF1E-4537-BF85-8D23CC0E1798}" type="pres">
      <dgm:prSet presAssocID="{8E7FB1E7-1859-4EF7-B635-2123288B61EF}" presName="hierChild5" presStyleCnt="0"/>
      <dgm:spPr/>
    </dgm:pt>
    <dgm:pt modelId="{769B6FF3-9A6E-4E93-8273-4D1960ED2C13}" type="pres">
      <dgm:prSet presAssocID="{B0E9F759-E1AB-4F39-B668-62D6D6C06476}" presName="Name37" presStyleLbl="parChTrans1D3" presStyleIdx="2" presStyleCnt="5"/>
      <dgm:spPr/>
      <dgm:t>
        <a:bodyPr/>
        <a:lstStyle/>
        <a:p>
          <a:endParaRPr lang="en-US"/>
        </a:p>
      </dgm:t>
    </dgm:pt>
    <dgm:pt modelId="{B041223F-F4D6-4FC4-B393-CFCABB643F77}" type="pres">
      <dgm:prSet presAssocID="{A089AAE2-B0E6-4F77-A84B-95BA23339C9B}" presName="hierRoot2" presStyleCnt="0">
        <dgm:presLayoutVars>
          <dgm:hierBranch val="init"/>
        </dgm:presLayoutVars>
      </dgm:prSet>
      <dgm:spPr/>
    </dgm:pt>
    <dgm:pt modelId="{DF5A82CE-C074-469D-81DB-6356F4E7629C}" type="pres">
      <dgm:prSet presAssocID="{A089AAE2-B0E6-4F77-A84B-95BA23339C9B}" presName="rootComposite" presStyleCnt="0"/>
      <dgm:spPr/>
    </dgm:pt>
    <dgm:pt modelId="{B4484945-59FA-4D17-A313-B0C45BCEFC60}" type="pres">
      <dgm:prSet presAssocID="{A089AAE2-B0E6-4F77-A84B-95BA23339C9B}" presName="rootText" presStyleLbl="node3" presStyleIdx="2" presStyleCnt="5" custScaleX="144771">
        <dgm:presLayoutVars>
          <dgm:chPref val="3"/>
        </dgm:presLayoutVars>
      </dgm:prSet>
      <dgm:spPr/>
      <dgm:t>
        <a:bodyPr/>
        <a:lstStyle/>
        <a:p>
          <a:endParaRPr lang="en-US"/>
        </a:p>
      </dgm:t>
    </dgm:pt>
    <dgm:pt modelId="{D51047EA-E240-441B-8AF4-6982F7B10D40}" type="pres">
      <dgm:prSet presAssocID="{A089AAE2-B0E6-4F77-A84B-95BA23339C9B}" presName="rootConnector" presStyleLbl="node3" presStyleIdx="2" presStyleCnt="5"/>
      <dgm:spPr/>
      <dgm:t>
        <a:bodyPr/>
        <a:lstStyle/>
        <a:p>
          <a:endParaRPr lang="en-US"/>
        </a:p>
      </dgm:t>
    </dgm:pt>
    <dgm:pt modelId="{614FB7FD-3FAC-4548-9952-8459BAF944E4}" type="pres">
      <dgm:prSet presAssocID="{A089AAE2-B0E6-4F77-A84B-95BA23339C9B}" presName="hierChild4" presStyleCnt="0"/>
      <dgm:spPr/>
    </dgm:pt>
    <dgm:pt modelId="{5957E3F5-1B70-4EFF-AD60-59CA9EB38682}" type="pres">
      <dgm:prSet presAssocID="{544C203C-BFFE-48FA-9215-0C61421E6701}" presName="Name37" presStyleLbl="parChTrans1D4" presStyleIdx="2" presStyleCnt="8"/>
      <dgm:spPr/>
      <dgm:t>
        <a:bodyPr/>
        <a:lstStyle/>
        <a:p>
          <a:endParaRPr lang="en-US"/>
        </a:p>
      </dgm:t>
    </dgm:pt>
    <dgm:pt modelId="{324DC9E4-2524-48EC-AD0B-AEA9C44A6B03}" type="pres">
      <dgm:prSet presAssocID="{4ED99DBF-1539-486E-94DA-932D6D8605A7}" presName="hierRoot2" presStyleCnt="0">
        <dgm:presLayoutVars>
          <dgm:hierBranch val="init"/>
        </dgm:presLayoutVars>
      </dgm:prSet>
      <dgm:spPr/>
    </dgm:pt>
    <dgm:pt modelId="{6B88B041-4CE7-4BE1-B71B-9FB1DF45990A}" type="pres">
      <dgm:prSet presAssocID="{4ED99DBF-1539-486E-94DA-932D6D8605A7}" presName="rootComposite" presStyleCnt="0"/>
      <dgm:spPr/>
    </dgm:pt>
    <dgm:pt modelId="{EBD6BE4A-3447-4088-B0EE-CA18AA29C13C}" type="pres">
      <dgm:prSet presAssocID="{4ED99DBF-1539-486E-94DA-932D6D8605A7}" presName="rootText" presStyleLbl="node4" presStyleIdx="2" presStyleCnt="8">
        <dgm:presLayoutVars>
          <dgm:chPref val="3"/>
        </dgm:presLayoutVars>
      </dgm:prSet>
      <dgm:spPr/>
      <dgm:t>
        <a:bodyPr/>
        <a:lstStyle/>
        <a:p>
          <a:endParaRPr lang="en-US"/>
        </a:p>
      </dgm:t>
    </dgm:pt>
    <dgm:pt modelId="{BF245610-E50F-4E95-BF99-5E9E57F90E76}" type="pres">
      <dgm:prSet presAssocID="{4ED99DBF-1539-486E-94DA-932D6D8605A7}" presName="rootConnector" presStyleLbl="node4" presStyleIdx="2" presStyleCnt="8"/>
      <dgm:spPr/>
      <dgm:t>
        <a:bodyPr/>
        <a:lstStyle/>
        <a:p>
          <a:endParaRPr lang="en-US"/>
        </a:p>
      </dgm:t>
    </dgm:pt>
    <dgm:pt modelId="{EB50E46C-0415-4A3A-887E-9B63E747F3C2}" type="pres">
      <dgm:prSet presAssocID="{4ED99DBF-1539-486E-94DA-932D6D8605A7}" presName="hierChild4" presStyleCnt="0"/>
      <dgm:spPr/>
    </dgm:pt>
    <dgm:pt modelId="{10746541-7B24-4ECB-B444-ADDFAF19EFE2}" type="pres">
      <dgm:prSet presAssocID="{4ED99DBF-1539-486E-94DA-932D6D8605A7}" presName="hierChild5" presStyleCnt="0"/>
      <dgm:spPr/>
    </dgm:pt>
    <dgm:pt modelId="{8186B646-429F-4BBD-9503-E37492FE2AE3}" type="pres">
      <dgm:prSet presAssocID="{A089AAE2-B0E6-4F77-A84B-95BA23339C9B}" presName="hierChild5" presStyleCnt="0"/>
      <dgm:spPr/>
    </dgm:pt>
    <dgm:pt modelId="{E1F46F4C-01B6-449D-BB97-5B93AC9B98D0}" type="pres">
      <dgm:prSet presAssocID="{841E1A8E-DF1B-417D-BA01-3F152D49575A}" presName="Name37" presStyleLbl="parChTrans1D3" presStyleIdx="3" presStyleCnt="5"/>
      <dgm:spPr/>
      <dgm:t>
        <a:bodyPr/>
        <a:lstStyle/>
        <a:p>
          <a:endParaRPr lang="en-US"/>
        </a:p>
      </dgm:t>
    </dgm:pt>
    <dgm:pt modelId="{A6D4540E-D8D0-4D36-8416-71B40FE753B1}" type="pres">
      <dgm:prSet presAssocID="{5AE31FF6-FEBB-4E57-A7FF-48D846F76BDC}" presName="hierRoot2" presStyleCnt="0">
        <dgm:presLayoutVars>
          <dgm:hierBranch val="init"/>
        </dgm:presLayoutVars>
      </dgm:prSet>
      <dgm:spPr/>
    </dgm:pt>
    <dgm:pt modelId="{4B2D4430-DFE7-4065-8515-7DD9614924D8}" type="pres">
      <dgm:prSet presAssocID="{5AE31FF6-FEBB-4E57-A7FF-48D846F76BDC}" presName="rootComposite" presStyleCnt="0"/>
      <dgm:spPr/>
    </dgm:pt>
    <dgm:pt modelId="{5441A6A9-5529-43F2-9F50-9DB1B9B3E305}" type="pres">
      <dgm:prSet presAssocID="{5AE31FF6-FEBB-4E57-A7FF-48D846F76BDC}" presName="rootText" presStyleLbl="node3" presStyleIdx="3" presStyleCnt="5" custScaleX="144771">
        <dgm:presLayoutVars>
          <dgm:chPref val="3"/>
        </dgm:presLayoutVars>
      </dgm:prSet>
      <dgm:spPr/>
      <dgm:t>
        <a:bodyPr/>
        <a:lstStyle/>
        <a:p>
          <a:endParaRPr lang="en-US"/>
        </a:p>
      </dgm:t>
    </dgm:pt>
    <dgm:pt modelId="{095289C6-03E2-41E3-BA98-658041E31AE5}" type="pres">
      <dgm:prSet presAssocID="{5AE31FF6-FEBB-4E57-A7FF-48D846F76BDC}" presName="rootConnector" presStyleLbl="node3" presStyleIdx="3" presStyleCnt="5"/>
      <dgm:spPr/>
      <dgm:t>
        <a:bodyPr/>
        <a:lstStyle/>
        <a:p>
          <a:endParaRPr lang="en-US"/>
        </a:p>
      </dgm:t>
    </dgm:pt>
    <dgm:pt modelId="{0B1254B6-DACF-4EE5-BD60-43BAFF32910E}" type="pres">
      <dgm:prSet presAssocID="{5AE31FF6-FEBB-4E57-A7FF-48D846F76BDC}" presName="hierChild4" presStyleCnt="0"/>
      <dgm:spPr/>
    </dgm:pt>
    <dgm:pt modelId="{EF180728-76F1-4DD2-8AC7-E3157060938E}" type="pres">
      <dgm:prSet presAssocID="{A6E68992-2F60-4BDA-A869-732375450749}" presName="Name37" presStyleLbl="parChTrans1D4" presStyleIdx="3" presStyleCnt="8"/>
      <dgm:spPr/>
      <dgm:t>
        <a:bodyPr/>
        <a:lstStyle/>
        <a:p>
          <a:endParaRPr lang="en-US"/>
        </a:p>
      </dgm:t>
    </dgm:pt>
    <dgm:pt modelId="{CED0E7C1-A469-4BFC-B8AE-68FC17D51208}" type="pres">
      <dgm:prSet presAssocID="{E3718897-4A4C-4F64-AB12-010E0E15F5BC}" presName="hierRoot2" presStyleCnt="0">
        <dgm:presLayoutVars>
          <dgm:hierBranch val="init"/>
        </dgm:presLayoutVars>
      </dgm:prSet>
      <dgm:spPr/>
    </dgm:pt>
    <dgm:pt modelId="{B8C53790-A100-411C-8778-9CB77F626164}" type="pres">
      <dgm:prSet presAssocID="{E3718897-4A4C-4F64-AB12-010E0E15F5BC}" presName="rootComposite" presStyleCnt="0"/>
      <dgm:spPr/>
    </dgm:pt>
    <dgm:pt modelId="{87D21EA3-3AFD-456F-9FE4-BE315388376D}" type="pres">
      <dgm:prSet presAssocID="{E3718897-4A4C-4F64-AB12-010E0E15F5BC}" presName="rootText" presStyleLbl="node4" presStyleIdx="3" presStyleCnt="8">
        <dgm:presLayoutVars>
          <dgm:chPref val="3"/>
        </dgm:presLayoutVars>
      </dgm:prSet>
      <dgm:spPr/>
      <dgm:t>
        <a:bodyPr/>
        <a:lstStyle/>
        <a:p>
          <a:endParaRPr lang="en-US"/>
        </a:p>
      </dgm:t>
    </dgm:pt>
    <dgm:pt modelId="{071DB365-D143-4EFE-9821-083440880D45}" type="pres">
      <dgm:prSet presAssocID="{E3718897-4A4C-4F64-AB12-010E0E15F5BC}" presName="rootConnector" presStyleLbl="node4" presStyleIdx="3" presStyleCnt="8"/>
      <dgm:spPr/>
      <dgm:t>
        <a:bodyPr/>
        <a:lstStyle/>
        <a:p>
          <a:endParaRPr lang="en-US"/>
        </a:p>
      </dgm:t>
    </dgm:pt>
    <dgm:pt modelId="{803C5D76-4EBE-4A6E-8CEA-BF2935025DD7}" type="pres">
      <dgm:prSet presAssocID="{E3718897-4A4C-4F64-AB12-010E0E15F5BC}" presName="hierChild4" presStyleCnt="0"/>
      <dgm:spPr/>
    </dgm:pt>
    <dgm:pt modelId="{F0537818-43C6-4932-B492-79F7B1093F2B}" type="pres">
      <dgm:prSet presAssocID="{E3718897-4A4C-4F64-AB12-010E0E15F5BC}" presName="hierChild5" presStyleCnt="0"/>
      <dgm:spPr/>
    </dgm:pt>
    <dgm:pt modelId="{8B96EE8C-4166-41B2-8AA0-56A8BF5874B5}" type="pres">
      <dgm:prSet presAssocID="{5AE31FF6-FEBB-4E57-A7FF-48D846F76BDC}" presName="hierChild5" presStyleCnt="0"/>
      <dgm:spPr/>
    </dgm:pt>
    <dgm:pt modelId="{27981AB5-5CC1-4A72-B591-34C3AFB5C3F9}" type="pres">
      <dgm:prSet presAssocID="{9E2F5892-E627-4F49-8BCC-25122E98AA39}" presName="Name37" presStyleLbl="parChTrans1D3" presStyleIdx="4" presStyleCnt="5"/>
      <dgm:spPr/>
      <dgm:t>
        <a:bodyPr/>
        <a:lstStyle/>
        <a:p>
          <a:endParaRPr lang="en-US"/>
        </a:p>
      </dgm:t>
    </dgm:pt>
    <dgm:pt modelId="{2BF551C2-376D-4E89-AF30-E9467B0D7212}" type="pres">
      <dgm:prSet presAssocID="{28D61C88-18F8-4DC0-9D1C-8F5180CA9EDB}" presName="hierRoot2" presStyleCnt="0">
        <dgm:presLayoutVars>
          <dgm:hierBranch val="init"/>
        </dgm:presLayoutVars>
      </dgm:prSet>
      <dgm:spPr/>
    </dgm:pt>
    <dgm:pt modelId="{5E3065B5-AC60-4C93-8B10-C8B1A059EB31}" type="pres">
      <dgm:prSet presAssocID="{28D61C88-18F8-4DC0-9D1C-8F5180CA9EDB}" presName="rootComposite" presStyleCnt="0"/>
      <dgm:spPr/>
    </dgm:pt>
    <dgm:pt modelId="{05BDA429-51BD-4EB4-B7DD-290160701AE7}" type="pres">
      <dgm:prSet presAssocID="{28D61C88-18F8-4DC0-9D1C-8F5180CA9EDB}" presName="rootText" presStyleLbl="node3" presStyleIdx="4" presStyleCnt="5" custScaleX="144771">
        <dgm:presLayoutVars>
          <dgm:chPref val="3"/>
        </dgm:presLayoutVars>
      </dgm:prSet>
      <dgm:spPr/>
      <dgm:t>
        <a:bodyPr/>
        <a:lstStyle/>
        <a:p>
          <a:endParaRPr lang="en-US"/>
        </a:p>
      </dgm:t>
    </dgm:pt>
    <dgm:pt modelId="{2DB1740F-B7C3-4CC8-B3AE-A0FC0FD05B5F}" type="pres">
      <dgm:prSet presAssocID="{28D61C88-18F8-4DC0-9D1C-8F5180CA9EDB}" presName="rootConnector" presStyleLbl="node3" presStyleIdx="4" presStyleCnt="5"/>
      <dgm:spPr/>
      <dgm:t>
        <a:bodyPr/>
        <a:lstStyle/>
        <a:p>
          <a:endParaRPr lang="en-US"/>
        </a:p>
      </dgm:t>
    </dgm:pt>
    <dgm:pt modelId="{68AA0CBA-91A6-41D3-A822-AE9EAA2325E6}" type="pres">
      <dgm:prSet presAssocID="{28D61C88-18F8-4DC0-9D1C-8F5180CA9EDB}" presName="hierChild4" presStyleCnt="0"/>
      <dgm:spPr/>
    </dgm:pt>
    <dgm:pt modelId="{6E570B50-DEDC-4B41-B90A-1C287C929F18}" type="pres">
      <dgm:prSet presAssocID="{780AAD81-EABA-4604-A355-5F9756F55D69}" presName="Name37" presStyleLbl="parChTrans1D4" presStyleIdx="4" presStyleCnt="8"/>
      <dgm:spPr/>
      <dgm:t>
        <a:bodyPr/>
        <a:lstStyle/>
        <a:p>
          <a:endParaRPr lang="en-US"/>
        </a:p>
      </dgm:t>
    </dgm:pt>
    <dgm:pt modelId="{04E27936-C29A-4B8F-A50E-3C46AF984448}" type="pres">
      <dgm:prSet presAssocID="{9CBFC29F-E3C9-4E93-AD04-101DF84D501A}" presName="hierRoot2" presStyleCnt="0">
        <dgm:presLayoutVars>
          <dgm:hierBranch val="init"/>
        </dgm:presLayoutVars>
      </dgm:prSet>
      <dgm:spPr/>
    </dgm:pt>
    <dgm:pt modelId="{81DC9CB1-9E44-4DA3-AFA3-CBD78A3F138A}" type="pres">
      <dgm:prSet presAssocID="{9CBFC29F-E3C9-4E93-AD04-101DF84D501A}" presName="rootComposite" presStyleCnt="0"/>
      <dgm:spPr/>
    </dgm:pt>
    <dgm:pt modelId="{D2C905B7-79FE-459C-88C6-5BD9BB4C4942}" type="pres">
      <dgm:prSet presAssocID="{9CBFC29F-E3C9-4E93-AD04-101DF84D501A}" presName="rootText" presStyleLbl="node4" presStyleIdx="4" presStyleCnt="8">
        <dgm:presLayoutVars>
          <dgm:chPref val="3"/>
        </dgm:presLayoutVars>
      </dgm:prSet>
      <dgm:spPr/>
      <dgm:t>
        <a:bodyPr/>
        <a:lstStyle/>
        <a:p>
          <a:endParaRPr lang="en-US"/>
        </a:p>
      </dgm:t>
    </dgm:pt>
    <dgm:pt modelId="{3FE3191E-0D4B-4DDB-A5EB-3455D06A6684}" type="pres">
      <dgm:prSet presAssocID="{9CBFC29F-E3C9-4E93-AD04-101DF84D501A}" presName="rootConnector" presStyleLbl="node4" presStyleIdx="4" presStyleCnt="8"/>
      <dgm:spPr/>
      <dgm:t>
        <a:bodyPr/>
        <a:lstStyle/>
        <a:p>
          <a:endParaRPr lang="en-US"/>
        </a:p>
      </dgm:t>
    </dgm:pt>
    <dgm:pt modelId="{C4B44716-B270-40B5-9FAC-F3C9515C2F83}" type="pres">
      <dgm:prSet presAssocID="{9CBFC29F-E3C9-4E93-AD04-101DF84D501A}" presName="hierChild4" presStyleCnt="0"/>
      <dgm:spPr/>
    </dgm:pt>
    <dgm:pt modelId="{67BE7722-AB5D-42E2-90A7-9659416FB1CE}" type="pres">
      <dgm:prSet presAssocID="{9CBFC29F-E3C9-4E93-AD04-101DF84D501A}" presName="hierChild5" presStyleCnt="0"/>
      <dgm:spPr/>
    </dgm:pt>
    <dgm:pt modelId="{9BCCC50D-E48E-44DC-8F65-9A46A4E35CFF}" type="pres">
      <dgm:prSet presAssocID="{F4009AC0-3006-4618-8A26-1E97339E7719}" presName="Name37" presStyleLbl="parChTrans1D4" presStyleIdx="5" presStyleCnt="8"/>
      <dgm:spPr/>
      <dgm:t>
        <a:bodyPr/>
        <a:lstStyle/>
        <a:p>
          <a:endParaRPr lang="en-US"/>
        </a:p>
      </dgm:t>
    </dgm:pt>
    <dgm:pt modelId="{1B257714-C634-4A15-87FA-1EEF6A09B19A}" type="pres">
      <dgm:prSet presAssocID="{7D34FA72-48EC-4E9A-A74F-FCB53E46F157}" presName="hierRoot2" presStyleCnt="0">
        <dgm:presLayoutVars>
          <dgm:hierBranch val="init"/>
        </dgm:presLayoutVars>
      </dgm:prSet>
      <dgm:spPr/>
    </dgm:pt>
    <dgm:pt modelId="{9714C4E2-C3B6-4093-80B5-BF3A242F12A8}" type="pres">
      <dgm:prSet presAssocID="{7D34FA72-48EC-4E9A-A74F-FCB53E46F157}" presName="rootComposite" presStyleCnt="0"/>
      <dgm:spPr/>
    </dgm:pt>
    <dgm:pt modelId="{8377B400-6AD1-448E-8948-EED225F009F6}" type="pres">
      <dgm:prSet presAssocID="{7D34FA72-48EC-4E9A-A74F-FCB53E46F157}" presName="rootText" presStyleLbl="node4" presStyleIdx="5" presStyleCnt="8">
        <dgm:presLayoutVars>
          <dgm:chPref val="3"/>
        </dgm:presLayoutVars>
      </dgm:prSet>
      <dgm:spPr/>
      <dgm:t>
        <a:bodyPr/>
        <a:lstStyle/>
        <a:p>
          <a:endParaRPr lang="en-US"/>
        </a:p>
      </dgm:t>
    </dgm:pt>
    <dgm:pt modelId="{A5159F95-0E4B-4C8D-9591-C104604E3E35}" type="pres">
      <dgm:prSet presAssocID="{7D34FA72-48EC-4E9A-A74F-FCB53E46F157}" presName="rootConnector" presStyleLbl="node4" presStyleIdx="5" presStyleCnt="8"/>
      <dgm:spPr/>
      <dgm:t>
        <a:bodyPr/>
        <a:lstStyle/>
        <a:p>
          <a:endParaRPr lang="en-US"/>
        </a:p>
      </dgm:t>
    </dgm:pt>
    <dgm:pt modelId="{9332CEA8-037A-480D-9EBD-D974F4DCBE29}" type="pres">
      <dgm:prSet presAssocID="{7D34FA72-48EC-4E9A-A74F-FCB53E46F157}" presName="hierChild4" presStyleCnt="0"/>
      <dgm:spPr/>
    </dgm:pt>
    <dgm:pt modelId="{B42A8A58-E305-4A09-B62C-9DCED0332558}" type="pres">
      <dgm:prSet presAssocID="{7D34FA72-48EC-4E9A-A74F-FCB53E46F157}" presName="hierChild5" presStyleCnt="0"/>
      <dgm:spPr/>
    </dgm:pt>
    <dgm:pt modelId="{E1BF7E0F-60A2-42AE-BEB0-6F593AB202EE}" type="pres">
      <dgm:prSet presAssocID="{603343DD-89E1-4DE4-B97A-5E7756A48F70}" presName="Name37" presStyleLbl="parChTrans1D4" presStyleIdx="6" presStyleCnt="8"/>
      <dgm:spPr/>
      <dgm:t>
        <a:bodyPr/>
        <a:lstStyle/>
        <a:p>
          <a:endParaRPr lang="en-US"/>
        </a:p>
      </dgm:t>
    </dgm:pt>
    <dgm:pt modelId="{4D5596FC-C192-43DA-9422-E98522BBE423}" type="pres">
      <dgm:prSet presAssocID="{E008A0C9-C6DC-4B57-89C4-598F4EE098AC}" presName="hierRoot2" presStyleCnt="0">
        <dgm:presLayoutVars>
          <dgm:hierBranch val="init"/>
        </dgm:presLayoutVars>
      </dgm:prSet>
      <dgm:spPr/>
    </dgm:pt>
    <dgm:pt modelId="{8D2BBFC7-E7A5-4675-8AD2-FA5E68DFA86C}" type="pres">
      <dgm:prSet presAssocID="{E008A0C9-C6DC-4B57-89C4-598F4EE098AC}" presName="rootComposite" presStyleCnt="0"/>
      <dgm:spPr/>
    </dgm:pt>
    <dgm:pt modelId="{DE7A7158-7C4C-4D29-8915-A9847D157A64}" type="pres">
      <dgm:prSet presAssocID="{E008A0C9-C6DC-4B57-89C4-598F4EE098AC}" presName="rootText" presStyleLbl="node4" presStyleIdx="6" presStyleCnt="8">
        <dgm:presLayoutVars>
          <dgm:chPref val="3"/>
        </dgm:presLayoutVars>
      </dgm:prSet>
      <dgm:spPr/>
      <dgm:t>
        <a:bodyPr/>
        <a:lstStyle/>
        <a:p>
          <a:endParaRPr lang="en-US"/>
        </a:p>
      </dgm:t>
    </dgm:pt>
    <dgm:pt modelId="{306DA181-068B-4823-8F7D-C8514F941AA6}" type="pres">
      <dgm:prSet presAssocID="{E008A0C9-C6DC-4B57-89C4-598F4EE098AC}" presName="rootConnector" presStyleLbl="node4" presStyleIdx="6" presStyleCnt="8"/>
      <dgm:spPr/>
      <dgm:t>
        <a:bodyPr/>
        <a:lstStyle/>
        <a:p>
          <a:endParaRPr lang="en-US"/>
        </a:p>
      </dgm:t>
    </dgm:pt>
    <dgm:pt modelId="{5241D92F-C7D2-43D8-AA0C-1A12C3554844}" type="pres">
      <dgm:prSet presAssocID="{E008A0C9-C6DC-4B57-89C4-598F4EE098AC}" presName="hierChild4" presStyleCnt="0"/>
      <dgm:spPr/>
    </dgm:pt>
    <dgm:pt modelId="{3C20FC78-D407-4411-842D-23E46FC8D3A8}" type="pres">
      <dgm:prSet presAssocID="{E008A0C9-C6DC-4B57-89C4-598F4EE098AC}" presName="hierChild5" presStyleCnt="0"/>
      <dgm:spPr/>
    </dgm:pt>
    <dgm:pt modelId="{B54D2D50-CA7C-4AB9-A187-32667A4A6003}" type="pres">
      <dgm:prSet presAssocID="{62ACD731-170D-4B49-9E3C-6EBA949738EF}" presName="Name37" presStyleLbl="parChTrans1D4" presStyleIdx="7" presStyleCnt="8"/>
      <dgm:spPr/>
      <dgm:t>
        <a:bodyPr/>
        <a:lstStyle/>
        <a:p>
          <a:endParaRPr lang="en-US"/>
        </a:p>
      </dgm:t>
    </dgm:pt>
    <dgm:pt modelId="{D84487D5-1D58-44C9-BBFA-D0D2F292F32B}" type="pres">
      <dgm:prSet presAssocID="{745EE5D3-6CA3-492D-BEFD-135BB9667E45}" presName="hierRoot2" presStyleCnt="0">
        <dgm:presLayoutVars>
          <dgm:hierBranch val="init"/>
        </dgm:presLayoutVars>
      </dgm:prSet>
      <dgm:spPr/>
    </dgm:pt>
    <dgm:pt modelId="{0576FD17-B8F2-4E94-A950-A1DE2B96AEBF}" type="pres">
      <dgm:prSet presAssocID="{745EE5D3-6CA3-492D-BEFD-135BB9667E45}" presName="rootComposite" presStyleCnt="0"/>
      <dgm:spPr/>
    </dgm:pt>
    <dgm:pt modelId="{C0F8208B-E059-4F10-8855-CFE5EA344C8F}" type="pres">
      <dgm:prSet presAssocID="{745EE5D3-6CA3-492D-BEFD-135BB9667E45}" presName="rootText" presStyleLbl="node4" presStyleIdx="7" presStyleCnt="8">
        <dgm:presLayoutVars>
          <dgm:chPref val="3"/>
        </dgm:presLayoutVars>
      </dgm:prSet>
      <dgm:spPr/>
      <dgm:t>
        <a:bodyPr/>
        <a:lstStyle/>
        <a:p>
          <a:endParaRPr lang="en-US"/>
        </a:p>
      </dgm:t>
    </dgm:pt>
    <dgm:pt modelId="{9DBB125B-EEB7-4ADB-9704-EB4C1A054133}" type="pres">
      <dgm:prSet presAssocID="{745EE5D3-6CA3-492D-BEFD-135BB9667E45}" presName="rootConnector" presStyleLbl="node4" presStyleIdx="7" presStyleCnt="8"/>
      <dgm:spPr/>
      <dgm:t>
        <a:bodyPr/>
        <a:lstStyle/>
        <a:p>
          <a:endParaRPr lang="en-US"/>
        </a:p>
      </dgm:t>
    </dgm:pt>
    <dgm:pt modelId="{77066BA6-6B61-4700-A9A1-6508ED9B857C}" type="pres">
      <dgm:prSet presAssocID="{745EE5D3-6CA3-492D-BEFD-135BB9667E45}" presName="hierChild4" presStyleCnt="0"/>
      <dgm:spPr/>
    </dgm:pt>
    <dgm:pt modelId="{6A8B6039-65CF-4D91-96AC-61A619C6E887}" type="pres">
      <dgm:prSet presAssocID="{745EE5D3-6CA3-492D-BEFD-135BB9667E45}" presName="hierChild5" presStyleCnt="0"/>
      <dgm:spPr/>
    </dgm:pt>
    <dgm:pt modelId="{F91DF32A-0CFB-4E93-8696-6A6802A14375}" type="pres">
      <dgm:prSet presAssocID="{28D61C88-18F8-4DC0-9D1C-8F5180CA9EDB}" presName="hierChild5" presStyleCnt="0"/>
      <dgm:spPr/>
    </dgm:pt>
    <dgm:pt modelId="{C33423C8-69E7-42E9-B5CF-419EEF57386E}" type="pres">
      <dgm:prSet presAssocID="{90895B73-96AA-4932-AD30-B183F4077CA4}" presName="hierChild5" presStyleCnt="0"/>
      <dgm:spPr/>
    </dgm:pt>
    <dgm:pt modelId="{AC744476-332F-47E1-B2E2-669CBBA9FAF6}" type="pres">
      <dgm:prSet presAssocID="{19F6957F-F8DE-4CD4-BEA2-8211DE906EE3}" presName="hierChild3" presStyleCnt="0"/>
      <dgm:spPr/>
    </dgm:pt>
  </dgm:ptLst>
  <dgm:cxnLst>
    <dgm:cxn modelId="{5EBC4633-F23A-460B-BBC9-16342F2A19BC}" type="presOf" srcId="{CCBBA241-0781-41B7-ACAD-D71AEC30E2EE}" destId="{30463066-2E1D-470B-97B9-3EE7C4D34413}" srcOrd="0" destOrd="0" presId="urn:microsoft.com/office/officeart/2005/8/layout/orgChart1"/>
    <dgm:cxn modelId="{C821F359-2C24-4690-9F66-3F8CF8283720}" srcId="{90895B73-96AA-4932-AD30-B183F4077CA4}" destId="{5AE31FF6-FEBB-4E57-A7FF-48D846F76BDC}" srcOrd="3" destOrd="0" parTransId="{841E1A8E-DF1B-417D-BA01-3F152D49575A}" sibTransId="{94663C1F-4352-430E-A8D3-732D302FE451}"/>
    <dgm:cxn modelId="{71AB20DE-7CA1-4E72-856C-D0C59194DD10}" srcId="{90895B73-96AA-4932-AD30-B183F4077CA4}" destId="{28D61C88-18F8-4DC0-9D1C-8F5180CA9EDB}" srcOrd="4" destOrd="0" parTransId="{9E2F5892-E627-4F49-8BCC-25122E98AA39}" sibTransId="{C6DA2A2A-8640-4292-B1E1-C663B3995589}"/>
    <dgm:cxn modelId="{A9D99116-4ED7-47E8-BF60-7FB0BE9B4D48}" type="presOf" srcId="{4ED99DBF-1539-486E-94DA-932D6D8605A7}" destId="{BF245610-E50F-4E95-BF99-5E9E57F90E76}" srcOrd="1" destOrd="0" presId="urn:microsoft.com/office/officeart/2005/8/layout/orgChart1"/>
    <dgm:cxn modelId="{3A84E2FD-4BBE-46B9-A934-FDDDB1EB0A47}" type="presOf" srcId="{8E7FB1E7-1859-4EF7-B635-2123288B61EF}" destId="{0D1F60FF-B403-4B53-8693-C10CF40F95FA}" srcOrd="0" destOrd="0" presId="urn:microsoft.com/office/officeart/2005/8/layout/orgChart1"/>
    <dgm:cxn modelId="{18D58C73-9780-41CC-BB39-62BCFE311142}" type="presOf" srcId="{C2D091C6-35BB-422C-8382-C0A0B06B5545}" destId="{20B99501-1366-499E-B7A5-07A6ECF3BAF6}" srcOrd="0" destOrd="0" presId="urn:microsoft.com/office/officeart/2005/8/layout/orgChart1"/>
    <dgm:cxn modelId="{2C20F85B-D65C-4A75-B509-89F2E5A17329}" type="presOf" srcId="{745EE5D3-6CA3-492D-BEFD-135BB9667E45}" destId="{C0F8208B-E059-4F10-8855-CFE5EA344C8F}" srcOrd="0" destOrd="0" presId="urn:microsoft.com/office/officeart/2005/8/layout/orgChart1"/>
    <dgm:cxn modelId="{9A338089-0512-4F6F-AA1D-2881EC606033}" type="presOf" srcId="{7D34FA72-48EC-4E9A-A74F-FCB53E46F157}" destId="{8377B400-6AD1-448E-8948-EED225F009F6}" srcOrd="0" destOrd="0" presId="urn:microsoft.com/office/officeart/2005/8/layout/orgChart1"/>
    <dgm:cxn modelId="{C0655425-8F7E-491F-B32C-8F3C2B2C514A}" srcId="{A089AAE2-B0E6-4F77-A84B-95BA23339C9B}" destId="{4ED99DBF-1539-486E-94DA-932D6D8605A7}" srcOrd="0" destOrd="0" parTransId="{544C203C-BFFE-48FA-9215-0C61421E6701}" sibTransId="{D8651F67-B8A2-4489-9E21-36167CF02CFF}"/>
    <dgm:cxn modelId="{B84B5530-A5E5-4443-ABA7-9A94142B1DE5}" type="presOf" srcId="{ED308867-1194-4573-B39D-3CE057D79454}" destId="{7138EDEB-A029-471D-888F-4F76A26FB60B}" srcOrd="0" destOrd="0" presId="urn:microsoft.com/office/officeart/2005/8/layout/orgChart1"/>
    <dgm:cxn modelId="{BF8E5953-2403-4DE7-8FE4-3B21D6A85390}" type="presOf" srcId="{7D34FA72-48EC-4E9A-A74F-FCB53E46F157}" destId="{A5159F95-0E4B-4C8D-9591-C104604E3E35}" srcOrd="1" destOrd="0" presId="urn:microsoft.com/office/officeart/2005/8/layout/orgChart1"/>
    <dgm:cxn modelId="{68C8BAEA-783D-4425-A534-924C6CA3124E}" srcId="{ACCBB0F8-5D98-4B7A-A323-A7999D43B8A3}" destId="{CCBBA241-0781-41B7-ACAD-D71AEC30E2EE}" srcOrd="0" destOrd="0" parTransId="{ED308867-1194-4573-B39D-3CE057D79454}" sibTransId="{FA96FA0D-1FBE-46EB-9ABD-5D888901DCB7}"/>
    <dgm:cxn modelId="{D62FFAD9-E120-429A-B180-DCFAECC9BE37}" type="presOf" srcId="{CCBBA241-0781-41B7-ACAD-D71AEC30E2EE}" destId="{FDA56C4E-42E6-41E8-95BF-51DE709F2FBD}" srcOrd="1" destOrd="0" presId="urn:microsoft.com/office/officeart/2005/8/layout/orgChart1"/>
    <dgm:cxn modelId="{28962B25-8E24-4CE9-9FBA-B83E3D1E49EB}" srcId="{28D61C88-18F8-4DC0-9D1C-8F5180CA9EDB}" destId="{E008A0C9-C6DC-4B57-89C4-598F4EE098AC}" srcOrd="2" destOrd="0" parTransId="{603343DD-89E1-4DE4-B97A-5E7756A48F70}" sibTransId="{88A073A8-D6D7-4587-B1DD-08214126298F}"/>
    <dgm:cxn modelId="{35E8E98C-6DAB-4A50-9377-2452987B3B92}" type="presOf" srcId="{F4009AC0-3006-4618-8A26-1E97339E7719}" destId="{9BCCC50D-E48E-44DC-8F65-9A46A4E35CFF}" srcOrd="0" destOrd="0" presId="urn:microsoft.com/office/officeart/2005/8/layout/orgChart1"/>
    <dgm:cxn modelId="{355DBF92-4583-40FE-B59A-CCB4E9CC2B0E}" srcId="{5AE31FF6-FEBB-4E57-A7FF-48D846F76BDC}" destId="{E3718897-4A4C-4F64-AB12-010E0E15F5BC}" srcOrd="0" destOrd="0" parTransId="{A6E68992-2F60-4BDA-A869-732375450749}" sibTransId="{75EE115A-38F7-41D2-BEE1-5916C1C4CDDD}"/>
    <dgm:cxn modelId="{6B4E57F1-C74E-4782-8024-4561E9F263C1}" type="presOf" srcId="{D205ECD4-A45F-45FC-ACF8-A8A0C19A34AE}" destId="{8F59AEE7-48B2-437C-9E53-170A8499EBC7}" srcOrd="0" destOrd="0" presId="urn:microsoft.com/office/officeart/2005/8/layout/orgChart1"/>
    <dgm:cxn modelId="{5375D9EF-0DF9-4DB3-890A-D0F1992D9552}" type="presOf" srcId="{5AE31FF6-FEBB-4E57-A7FF-48D846F76BDC}" destId="{5441A6A9-5529-43F2-9F50-9DB1B9B3E305}" srcOrd="0" destOrd="0" presId="urn:microsoft.com/office/officeart/2005/8/layout/orgChart1"/>
    <dgm:cxn modelId="{A60D1D24-DFA5-4622-B1B1-503739264E20}" srcId="{90895B73-96AA-4932-AD30-B183F4077CA4}" destId="{ACCBB0F8-5D98-4B7A-A323-A7999D43B8A3}" srcOrd="0" destOrd="0" parTransId="{42AA07F7-CA02-4FAC-B97B-D1E97CADB3D7}" sibTransId="{1C01613C-5348-4F98-BD3A-385CAC161DEC}"/>
    <dgm:cxn modelId="{C038E2EE-A087-41E4-B90C-EB7F3491F168}" type="presOf" srcId="{E008A0C9-C6DC-4B57-89C4-598F4EE098AC}" destId="{DE7A7158-7C4C-4D29-8915-A9847D157A64}" srcOrd="0" destOrd="0" presId="urn:microsoft.com/office/officeart/2005/8/layout/orgChart1"/>
    <dgm:cxn modelId="{069629B3-0E23-4799-91BF-030E53F33B86}" srcId="{C2D091C6-35BB-422C-8382-C0A0B06B5545}" destId="{19F6957F-F8DE-4CD4-BEA2-8211DE906EE3}" srcOrd="0" destOrd="0" parTransId="{20B0542E-9B2B-412D-954B-E295D2DF04BB}" sibTransId="{F644AB68-7CE3-4FC3-A583-48E636B34387}"/>
    <dgm:cxn modelId="{72181E44-2920-4CAB-8D97-81F7DBEE0A88}" type="presOf" srcId="{A089AAE2-B0E6-4F77-A84B-95BA23339C9B}" destId="{B4484945-59FA-4D17-A313-B0C45BCEFC60}" srcOrd="0" destOrd="0" presId="urn:microsoft.com/office/officeart/2005/8/layout/orgChart1"/>
    <dgm:cxn modelId="{CAC8553E-7B6B-4310-AB49-EB7A8A05A77B}" type="presOf" srcId="{19F6957F-F8DE-4CD4-BEA2-8211DE906EE3}" destId="{E63F97C4-4079-4599-B5AB-DADC7A5B9909}" srcOrd="1" destOrd="0" presId="urn:microsoft.com/office/officeart/2005/8/layout/orgChart1"/>
    <dgm:cxn modelId="{7FA19AE0-2268-4470-BD83-958AA788E456}" type="presOf" srcId="{780AAD81-EABA-4604-A355-5F9756F55D69}" destId="{6E570B50-DEDC-4B41-B90A-1C287C929F18}" srcOrd="0" destOrd="0" presId="urn:microsoft.com/office/officeart/2005/8/layout/orgChart1"/>
    <dgm:cxn modelId="{0451B7FE-4DBD-4BC3-BD34-1A2AEFE7CE84}" type="presOf" srcId="{A6E68992-2F60-4BDA-A869-732375450749}" destId="{EF180728-76F1-4DD2-8AC7-E3157060938E}" srcOrd="0" destOrd="0" presId="urn:microsoft.com/office/officeart/2005/8/layout/orgChart1"/>
    <dgm:cxn modelId="{F2B730A2-E9DB-459C-8388-177B97D73FB9}" type="presOf" srcId="{745EE5D3-6CA3-492D-BEFD-135BB9667E45}" destId="{9DBB125B-EEB7-4ADB-9704-EB4C1A054133}" srcOrd="1" destOrd="0" presId="urn:microsoft.com/office/officeart/2005/8/layout/orgChart1"/>
    <dgm:cxn modelId="{48D56FC0-F8D2-48E8-A685-AB79D1B4C420}" type="presOf" srcId="{19F6957F-F8DE-4CD4-BEA2-8211DE906EE3}" destId="{7493D612-F2B3-4320-AE8B-1B8EB04F5982}" srcOrd="0" destOrd="0" presId="urn:microsoft.com/office/officeart/2005/8/layout/orgChart1"/>
    <dgm:cxn modelId="{EF990516-C9DB-474F-A581-1A853E423333}" type="presOf" srcId="{A2FED859-0DA6-4B88-87C0-14315AEEE094}" destId="{2CCAEBD3-6B20-49CE-96AA-62AE506FE291}" srcOrd="0" destOrd="0" presId="urn:microsoft.com/office/officeart/2005/8/layout/orgChart1"/>
    <dgm:cxn modelId="{C181CE83-9D2A-47CE-8787-38B8838C8078}" type="presOf" srcId="{A74184FE-E924-4FD2-BB19-7D3263B84D0A}" destId="{188F8875-533A-49B4-960D-C02E7F79AA3A}" srcOrd="0" destOrd="0" presId="urn:microsoft.com/office/officeart/2005/8/layout/orgChart1"/>
    <dgm:cxn modelId="{72B8A51B-F97B-4735-AEC6-646887A216B5}" srcId="{28D61C88-18F8-4DC0-9D1C-8F5180CA9EDB}" destId="{7D34FA72-48EC-4E9A-A74F-FCB53E46F157}" srcOrd="1" destOrd="0" parTransId="{F4009AC0-3006-4618-8A26-1E97339E7719}" sibTransId="{C3D2951A-EE0D-428E-8DF6-66677E4E561E}"/>
    <dgm:cxn modelId="{004E6E3F-6162-4D21-86B1-75A8A37613CA}" type="presOf" srcId="{ACCBB0F8-5D98-4B7A-A323-A7999D43B8A3}" destId="{38162134-6189-48E6-BA7B-1E8513893083}" srcOrd="1" destOrd="0" presId="urn:microsoft.com/office/officeart/2005/8/layout/orgChart1"/>
    <dgm:cxn modelId="{23482CE3-3B5A-4AF0-959D-0C0FEFEF6DB1}" type="presOf" srcId="{ACCBB0F8-5D98-4B7A-A323-A7999D43B8A3}" destId="{9177EDB8-DBAF-4F69-B1E6-462DCF047797}" srcOrd="0" destOrd="0" presId="urn:microsoft.com/office/officeart/2005/8/layout/orgChart1"/>
    <dgm:cxn modelId="{D3FBADDC-21B1-465D-A2DE-A39BAE82C1AE}" type="presOf" srcId="{E3718897-4A4C-4F64-AB12-010E0E15F5BC}" destId="{071DB365-D143-4EFE-9821-083440880D45}" srcOrd="1" destOrd="0" presId="urn:microsoft.com/office/officeart/2005/8/layout/orgChart1"/>
    <dgm:cxn modelId="{66A5951D-3DC0-4543-997C-7F2538326949}" type="presOf" srcId="{A2FED859-0DA6-4B88-87C0-14315AEEE094}" destId="{F11CEE62-E95C-4EB6-A87E-FB94F1A79FEC}" srcOrd="1" destOrd="0" presId="urn:microsoft.com/office/officeart/2005/8/layout/orgChart1"/>
    <dgm:cxn modelId="{5954A2AE-6C24-41F3-922A-F1A13A498EEF}" type="presOf" srcId="{8E7FB1E7-1859-4EF7-B635-2123288B61EF}" destId="{A2298137-49B1-45DC-8AEA-90763F467148}" srcOrd="1" destOrd="0" presId="urn:microsoft.com/office/officeart/2005/8/layout/orgChart1"/>
    <dgm:cxn modelId="{9FD0FFB4-CDEA-400A-BEFB-974A2A612EDE}" type="presOf" srcId="{9CBFC29F-E3C9-4E93-AD04-101DF84D501A}" destId="{3FE3191E-0D4B-4DDB-A5EB-3455D06A6684}" srcOrd="1" destOrd="0" presId="urn:microsoft.com/office/officeart/2005/8/layout/orgChart1"/>
    <dgm:cxn modelId="{BD836276-4909-437E-AEC4-809772E8486B}" srcId="{19F6957F-F8DE-4CD4-BEA2-8211DE906EE3}" destId="{90895B73-96AA-4932-AD30-B183F4077CA4}" srcOrd="0" destOrd="0" parTransId="{91CFA6E3-07DB-4D04-9B56-DE781506607B}" sibTransId="{6CFAE24B-A72C-4D80-A298-A8D375CF3C85}"/>
    <dgm:cxn modelId="{DA7CD380-6BBA-4874-B936-72EB743B558E}" type="presOf" srcId="{42AA07F7-CA02-4FAC-B97B-D1E97CADB3D7}" destId="{F3AFD2FD-A0EA-4095-B9DC-0E6D15BFC0EE}" srcOrd="0" destOrd="0" presId="urn:microsoft.com/office/officeart/2005/8/layout/orgChart1"/>
    <dgm:cxn modelId="{E151959E-74DA-4CD7-A61F-561B83206D80}" type="presOf" srcId="{E008A0C9-C6DC-4B57-89C4-598F4EE098AC}" destId="{306DA181-068B-4823-8F7D-C8514F941AA6}" srcOrd="1" destOrd="0" presId="urn:microsoft.com/office/officeart/2005/8/layout/orgChart1"/>
    <dgm:cxn modelId="{39AEB2C5-D6F4-423C-AD94-46A9C2EBD0E2}" srcId="{28D61C88-18F8-4DC0-9D1C-8F5180CA9EDB}" destId="{745EE5D3-6CA3-492D-BEFD-135BB9667E45}" srcOrd="3" destOrd="0" parTransId="{62ACD731-170D-4B49-9E3C-6EBA949738EF}" sibTransId="{E0D0A81B-67AF-4936-BF43-CF92D30E15CC}"/>
    <dgm:cxn modelId="{E1B3DC8F-8C55-4ED5-945A-365A38EFFCDA}" srcId="{28D61C88-18F8-4DC0-9D1C-8F5180CA9EDB}" destId="{9CBFC29F-E3C9-4E93-AD04-101DF84D501A}" srcOrd="0" destOrd="0" parTransId="{780AAD81-EABA-4604-A355-5F9756F55D69}" sibTransId="{7AC100BE-3351-49E0-A41B-99696D7C32CC}"/>
    <dgm:cxn modelId="{EDD98EBD-469B-4CC4-A938-0D048E4DF555}" type="presOf" srcId="{91CFA6E3-07DB-4D04-9B56-DE781506607B}" destId="{D471DBCA-014D-41A6-A7C0-D8C89A718E49}" srcOrd="0" destOrd="0" presId="urn:microsoft.com/office/officeart/2005/8/layout/orgChart1"/>
    <dgm:cxn modelId="{A5EA6BE0-A812-44E8-BD6D-A92A4A11B79C}" type="presOf" srcId="{5AE31FF6-FEBB-4E57-A7FF-48D846F76BDC}" destId="{095289C6-03E2-41E3-BA98-658041E31AE5}" srcOrd="1" destOrd="0" presId="urn:microsoft.com/office/officeart/2005/8/layout/orgChart1"/>
    <dgm:cxn modelId="{251A950E-0A7B-44B1-B615-75BE01D6D1B7}" type="presOf" srcId="{603343DD-89E1-4DE4-B97A-5E7756A48F70}" destId="{E1BF7E0F-60A2-42AE-BEB0-6F593AB202EE}" srcOrd="0" destOrd="0" presId="urn:microsoft.com/office/officeart/2005/8/layout/orgChart1"/>
    <dgm:cxn modelId="{10AC671B-AB7F-48FB-AA67-8E52D0C4E349}" type="presOf" srcId="{E3718897-4A4C-4F64-AB12-010E0E15F5BC}" destId="{87D21EA3-3AFD-456F-9FE4-BE315388376D}" srcOrd="0" destOrd="0" presId="urn:microsoft.com/office/officeart/2005/8/layout/orgChart1"/>
    <dgm:cxn modelId="{AC1D07C4-E6CA-4034-9392-3D10B8A9CC89}" type="presOf" srcId="{544C203C-BFFE-48FA-9215-0C61421E6701}" destId="{5957E3F5-1B70-4EFF-AD60-59CA9EB38682}" srcOrd="0" destOrd="0" presId="urn:microsoft.com/office/officeart/2005/8/layout/orgChart1"/>
    <dgm:cxn modelId="{174733DD-94B3-4039-A7B1-E4D6DCC2E627}" type="presOf" srcId="{841E1A8E-DF1B-417D-BA01-3F152D49575A}" destId="{E1F46F4C-01B6-449D-BB97-5B93AC9B98D0}" srcOrd="0" destOrd="0" presId="urn:microsoft.com/office/officeart/2005/8/layout/orgChart1"/>
    <dgm:cxn modelId="{2D1C1B28-5EB4-4052-8C35-BA5DE9101F68}" type="presOf" srcId="{62ACD731-170D-4B49-9E3C-6EBA949738EF}" destId="{B54D2D50-CA7C-4AB9-A187-32667A4A6003}" srcOrd="0" destOrd="0" presId="urn:microsoft.com/office/officeart/2005/8/layout/orgChart1"/>
    <dgm:cxn modelId="{9178B329-875F-4A63-AEC1-9A19B4AFCA2B}" type="presOf" srcId="{28D61C88-18F8-4DC0-9D1C-8F5180CA9EDB}" destId="{05BDA429-51BD-4EB4-B7DD-290160701AE7}" srcOrd="0" destOrd="0" presId="urn:microsoft.com/office/officeart/2005/8/layout/orgChart1"/>
    <dgm:cxn modelId="{2CE9CCF3-5C78-44C5-97DB-0772F7ECED7A}" srcId="{90895B73-96AA-4932-AD30-B183F4077CA4}" destId="{A089AAE2-B0E6-4F77-A84B-95BA23339C9B}" srcOrd="2" destOrd="0" parTransId="{B0E9F759-E1AB-4F39-B668-62D6D6C06476}" sibTransId="{6AAC01A8-0E25-47EF-AE8F-1DBF85798260}"/>
    <dgm:cxn modelId="{42388AC7-57A6-4130-8A18-8A7FA403DDDA}" type="presOf" srcId="{9CBFC29F-E3C9-4E93-AD04-101DF84D501A}" destId="{D2C905B7-79FE-459C-88C6-5BD9BB4C4942}" srcOrd="0" destOrd="0" presId="urn:microsoft.com/office/officeart/2005/8/layout/orgChart1"/>
    <dgm:cxn modelId="{DFBE87E8-A7E5-4E11-AF57-7E7BF77DFD41}" type="presOf" srcId="{9E2F5892-E627-4F49-8BCC-25122E98AA39}" destId="{27981AB5-5CC1-4A72-B591-34C3AFB5C3F9}" srcOrd="0" destOrd="0" presId="urn:microsoft.com/office/officeart/2005/8/layout/orgChart1"/>
    <dgm:cxn modelId="{8822B8C2-73AB-4B72-A72A-9A23234EAF8A}" srcId="{90895B73-96AA-4932-AD30-B183F4077CA4}" destId="{8E7FB1E7-1859-4EF7-B635-2123288B61EF}" srcOrd="1" destOrd="0" parTransId="{A74184FE-E924-4FD2-BB19-7D3263B84D0A}" sibTransId="{19BDD055-EFCA-42F5-87D9-8E3046CCCCAE}"/>
    <dgm:cxn modelId="{37938F6B-9596-48FB-AB30-88AC090D87C5}" type="presOf" srcId="{4ED99DBF-1539-486E-94DA-932D6D8605A7}" destId="{EBD6BE4A-3447-4088-B0EE-CA18AA29C13C}" srcOrd="0" destOrd="0" presId="urn:microsoft.com/office/officeart/2005/8/layout/orgChart1"/>
    <dgm:cxn modelId="{E2D94B90-816C-4D2F-9B24-818BE72282D4}" type="presOf" srcId="{B0E9F759-E1AB-4F39-B668-62D6D6C06476}" destId="{769B6FF3-9A6E-4E93-8273-4D1960ED2C13}" srcOrd="0" destOrd="0" presId="urn:microsoft.com/office/officeart/2005/8/layout/orgChart1"/>
    <dgm:cxn modelId="{8720A911-69C0-4561-A887-8C4984F11EDD}" srcId="{8E7FB1E7-1859-4EF7-B635-2123288B61EF}" destId="{A2FED859-0DA6-4B88-87C0-14315AEEE094}" srcOrd="0" destOrd="0" parTransId="{D205ECD4-A45F-45FC-ACF8-A8A0C19A34AE}" sibTransId="{0859D0BB-9B50-49C7-A249-8AB943B6F703}"/>
    <dgm:cxn modelId="{8ED0D95F-AD98-4E01-8553-3A0FB7A7378C}" type="presOf" srcId="{28D61C88-18F8-4DC0-9D1C-8F5180CA9EDB}" destId="{2DB1740F-B7C3-4CC8-B3AE-A0FC0FD05B5F}" srcOrd="1" destOrd="0" presId="urn:microsoft.com/office/officeart/2005/8/layout/orgChart1"/>
    <dgm:cxn modelId="{A950ACEC-4A35-4F05-9785-7A1204E4BC95}" type="presOf" srcId="{90895B73-96AA-4932-AD30-B183F4077CA4}" destId="{431476BC-AA50-4C21-BBBE-68B4F77FCA6D}" srcOrd="0" destOrd="0" presId="urn:microsoft.com/office/officeart/2005/8/layout/orgChart1"/>
    <dgm:cxn modelId="{2467EC82-E3BA-4F20-8203-0DD114FE5FA7}" type="presOf" srcId="{90895B73-96AA-4932-AD30-B183F4077CA4}" destId="{C2CB0FF6-787B-4881-98A8-2EC56F439DB0}" srcOrd="1" destOrd="0" presId="urn:microsoft.com/office/officeart/2005/8/layout/orgChart1"/>
    <dgm:cxn modelId="{738A54FA-036A-43E8-A399-6F88B344E9F7}" type="presOf" srcId="{A089AAE2-B0E6-4F77-A84B-95BA23339C9B}" destId="{D51047EA-E240-441B-8AF4-6982F7B10D40}" srcOrd="1" destOrd="0" presId="urn:microsoft.com/office/officeart/2005/8/layout/orgChart1"/>
    <dgm:cxn modelId="{090D7062-A268-44B8-B82C-8E9409CC2B64}" type="presParOf" srcId="{20B99501-1366-499E-B7A5-07A6ECF3BAF6}" destId="{83CE4129-90A2-4BC9-95DA-B2EAFCEE3375}" srcOrd="0" destOrd="0" presId="urn:microsoft.com/office/officeart/2005/8/layout/orgChart1"/>
    <dgm:cxn modelId="{A8651654-18ED-4812-B7F9-5501EE49D383}" type="presParOf" srcId="{83CE4129-90A2-4BC9-95DA-B2EAFCEE3375}" destId="{7EA80726-9B15-4328-97B5-14C008175CDD}" srcOrd="0" destOrd="0" presId="urn:microsoft.com/office/officeart/2005/8/layout/orgChart1"/>
    <dgm:cxn modelId="{709EACD7-9487-4E70-B48E-134741EE8588}" type="presParOf" srcId="{7EA80726-9B15-4328-97B5-14C008175CDD}" destId="{7493D612-F2B3-4320-AE8B-1B8EB04F5982}" srcOrd="0" destOrd="0" presId="urn:microsoft.com/office/officeart/2005/8/layout/orgChart1"/>
    <dgm:cxn modelId="{A7B215EE-905A-43C4-A84A-B1E0ED82D307}" type="presParOf" srcId="{7EA80726-9B15-4328-97B5-14C008175CDD}" destId="{E63F97C4-4079-4599-B5AB-DADC7A5B9909}" srcOrd="1" destOrd="0" presId="urn:microsoft.com/office/officeart/2005/8/layout/orgChart1"/>
    <dgm:cxn modelId="{3FB5AFBC-D9C8-4D83-BD03-92FB46CE12D8}" type="presParOf" srcId="{83CE4129-90A2-4BC9-95DA-B2EAFCEE3375}" destId="{BF4DF684-446B-4A77-82B4-9275EFBA4A64}" srcOrd="1" destOrd="0" presId="urn:microsoft.com/office/officeart/2005/8/layout/orgChart1"/>
    <dgm:cxn modelId="{C2B55EA3-C5B8-49B1-BF82-E6B227B31983}" type="presParOf" srcId="{BF4DF684-446B-4A77-82B4-9275EFBA4A64}" destId="{D471DBCA-014D-41A6-A7C0-D8C89A718E49}" srcOrd="0" destOrd="0" presId="urn:microsoft.com/office/officeart/2005/8/layout/orgChart1"/>
    <dgm:cxn modelId="{AC572A52-23E9-4164-BA63-51FC5014F62A}" type="presParOf" srcId="{BF4DF684-446B-4A77-82B4-9275EFBA4A64}" destId="{05A262AD-4053-47AF-ADF6-C50568926FFB}" srcOrd="1" destOrd="0" presId="urn:microsoft.com/office/officeart/2005/8/layout/orgChart1"/>
    <dgm:cxn modelId="{6A9AE0E5-CA98-440C-83D0-B92597C1479B}" type="presParOf" srcId="{05A262AD-4053-47AF-ADF6-C50568926FFB}" destId="{37B37A30-29E7-4628-BA21-513AADC28579}" srcOrd="0" destOrd="0" presId="urn:microsoft.com/office/officeart/2005/8/layout/orgChart1"/>
    <dgm:cxn modelId="{05C6A4B5-217F-4A56-8E91-22822BFAD150}" type="presParOf" srcId="{37B37A30-29E7-4628-BA21-513AADC28579}" destId="{431476BC-AA50-4C21-BBBE-68B4F77FCA6D}" srcOrd="0" destOrd="0" presId="urn:microsoft.com/office/officeart/2005/8/layout/orgChart1"/>
    <dgm:cxn modelId="{E2E25BA1-FCB0-4F5A-A96F-37F296BF32E6}" type="presParOf" srcId="{37B37A30-29E7-4628-BA21-513AADC28579}" destId="{C2CB0FF6-787B-4881-98A8-2EC56F439DB0}" srcOrd="1" destOrd="0" presId="urn:microsoft.com/office/officeart/2005/8/layout/orgChart1"/>
    <dgm:cxn modelId="{A3383EE1-323C-4BA7-850F-9A7495682CD6}" type="presParOf" srcId="{05A262AD-4053-47AF-ADF6-C50568926FFB}" destId="{614E2CF8-4D89-4385-B24D-981BC8AB0C0A}" srcOrd="1" destOrd="0" presId="urn:microsoft.com/office/officeart/2005/8/layout/orgChart1"/>
    <dgm:cxn modelId="{F057D04E-D475-4BC8-BD81-EA4DA1F21090}" type="presParOf" srcId="{614E2CF8-4D89-4385-B24D-981BC8AB0C0A}" destId="{F3AFD2FD-A0EA-4095-B9DC-0E6D15BFC0EE}" srcOrd="0" destOrd="0" presId="urn:microsoft.com/office/officeart/2005/8/layout/orgChart1"/>
    <dgm:cxn modelId="{F5790F0B-BFDF-47DE-86E2-4D11FF10ADEC}" type="presParOf" srcId="{614E2CF8-4D89-4385-B24D-981BC8AB0C0A}" destId="{8696F363-8843-48E4-A981-588456169D89}" srcOrd="1" destOrd="0" presId="urn:microsoft.com/office/officeart/2005/8/layout/orgChart1"/>
    <dgm:cxn modelId="{0462962F-F897-4EBA-94AE-FF534ECDD627}" type="presParOf" srcId="{8696F363-8843-48E4-A981-588456169D89}" destId="{5AE7BC70-775C-4EF9-ADA9-811DD00B5BDB}" srcOrd="0" destOrd="0" presId="urn:microsoft.com/office/officeart/2005/8/layout/orgChart1"/>
    <dgm:cxn modelId="{D8CF73B1-D2D9-4615-BB0F-62809AF7B5B2}" type="presParOf" srcId="{5AE7BC70-775C-4EF9-ADA9-811DD00B5BDB}" destId="{9177EDB8-DBAF-4F69-B1E6-462DCF047797}" srcOrd="0" destOrd="0" presId="urn:microsoft.com/office/officeart/2005/8/layout/orgChart1"/>
    <dgm:cxn modelId="{A754CD90-4065-49E2-8447-24B79080D99E}" type="presParOf" srcId="{5AE7BC70-775C-4EF9-ADA9-811DD00B5BDB}" destId="{38162134-6189-48E6-BA7B-1E8513893083}" srcOrd="1" destOrd="0" presId="urn:microsoft.com/office/officeart/2005/8/layout/orgChart1"/>
    <dgm:cxn modelId="{B2E312D8-BC81-4A5D-8666-F10F09180A6B}" type="presParOf" srcId="{8696F363-8843-48E4-A981-588456169D89}" destId="{357F1582-0D14-4A30-BFCE-8B54DE15BF2C}" srcOrd="1" destOrd="0" presId="urn:microsoft.com/office/officeart/2005/8/layout/orgChart1"/>
    <dgm:cxn modelId="{FC9C1A53-059E-40E9-95E1-78E643CCACDD}" type="presParOf" srcId="{357F1582-0D14-4A30-BFCE-8B54DE15BF2C}" destId="{7138EDEB-A029-471D-888F-4F76A26FB60B}" srcOrd="0" destOrd="0" presId="urn:microsoft.com/office/officeart/2005/8/layout/orgChart1"/>
    <dgm:cxn modelId="{0C7AB91D-27AD-4DDC-98C3-B96495818005}" type="presParOf" srcId="{357F1582-0D14-4A30-BFCE-8B54DE15BF2C}" destId="{0D75D085-675F-459D-B7AE-B28DF21B3CAF}" srcOrd="1" destOrd="0" presId="urn:microsoft.com/office/officeart/2005/8/layout/orgChart1"/>
    <dgm:cxn modelId="{2F91FF77-ACD0-46A1-90E8-F7420CF31947}" type="presParOf" srcId="{0D75D085-675F-459D-B7AE-B28DF21B3CAF}" destId="{3ED0EB71-84CA-4C91-902D-93DBCE4344E3}" srcOrd="0" destOrd="0" presId="urn:microsoft.com/office/officeart/2005/8/layout/orgChart1"/>
    <dgm:cxn modelId="{4C74ACA1-6165-446B-B375-89DFFF145618}" type="presParOf" srcId="{3ED0EB71-84CA-4C91-902D-93DBCE4344E3}" destId="{30463066-2E1D-470B-97B9-3EE7C4D34413}" srcOrd="0" destOrd="0" presId="urn:microsoft.com/office/officeart/2005/8/layout/orgChart1"/>
    <dgm:cxn modelId="{7C4849CB-EBA2-4A11-8F10-2C27F771D4AB}" type="presParOf" srcId="{3ED0EB71-84CA-4C91-902D-93DBCE4344E3}" destId="{FDA56C4E-42E6-41E8-95BF-51DE709F2FBD}" srcOrd="1" destOrd="0" presId="urn:microsoft.com/office/officeart/2005/8/layout/orgChart1"/>
    <dgm:cxn modelId="{897EB4AD-48BC-4C02-8B26-C78868A1CEAB}" type="presParOf" srcId="{0D75D085-675F-459D-B7AE-B28DF21B3CAF}" destId="{E5887197-CF96-4AB8-9863-E829B7539A7E}" srcOrd="1" destOrd="0" presId="urn:microsoft.com/office/officeart/2005/8/layout/orgChart1"/>
    <dgm:cxn modelId="{2C276516-78EA-4D35-8474-AD291CB94BE9}" type="presParOf" srcId="{0D75D085-675F-459D-B7AE-B28DF21B3CAF}" destId="{E3801294-C2A1-44B7-8D3D-04809405733C}" srcOrd="2" destOrd="0" presId="urn:microsoft.com/office/officeart/2005/8/layout/orgChart1"/>
    <dgm:cxn modelId="{03CB4615-B495-47BF-A0D4-FDA8CAFC3BB7}" type="presParOf" srcId="{8696F363-8843-48E4-A981-588456169D89}" destId="{102676E3-37E9-48ED-8239-8B81A4A795F6}" srcOrd="2" destOrd="0" presId="urn:microsoft.com/office/officeart/2005/8/layout/orgChart1"/>
    <dgm:cxn modelId="{5F443158-E0A7-4AC3-B0A9-73B08C313510}" type="presParOf" srcId="{614E2CF8-4D89-4385-B24D-981BC8AB0C0A}" destId="{188F8875-533A-49B4-960D-C02E7F79AA3A}" srcOrd="2" destOrd="0" presId="urn:microsoft.com/office/officeart/2005/8/layout/orgChart1"/>
    <dgm:cxn modelId="{F2595FE7-521B-476A-9B73-F42B562F848E}" type="presParOf" srcId="{614E2CF8-4D89-4385-B24D-981BC8AB0C0A}" destId="{704CC108-2835-43D3-8FE6-AF307A534F5C}" srcOrd="3" destOrd="0" presId="urn:microsoft.com/office/officeart/2005/8/layout/orgChart1"/>
    <dgm:cxn modelId="{916D479A-08D5-4EA1-98BD-63EE32C9AB5F}" type="presParOf" srcId="{704CC108-2835-43D3-8FE6-AF307A534F5C}" destId="{092A865F-0E70-4C4D-9C1A-620355C4B729}" srcOrd="0" destOrd="0" presId="urn:microsoft.com/office/officeart/2005/8/layout/orgChart1"/>
    <dgm:cxn modelId="{46C0135E-4E85-4F63-B5A4-D7BB3F7A0330}" type="presParOf" srcId="{092A865F-0E70-4C4D-9C1A-620355C4B729}" destId="{0D1F60FF-B403-4B53-8693-C10CF40F95FA}" srcOrd="0" destOrd="0" presId="urn:microsoft.com/office/officeart/2005/8/layout/orgChart1"/>
    <dgm:cxn modelId="{F4897365-28DE-481F-BBA9-A12D5C8DE6C1}" type="presParOf" srcId="{092A865F-0E70-4C4D-9C1A-620355C4B729}" destId="{A2298137-49B1-45DC-8AEA-90763F467148}" srcOrd="1" destOrd="0" presId="urn:microsoft.com/office/officeart/2005/8/layout/orgChart1"/>
    <dgm:cxn modelId="{16DE0811-9A36-4741-8FB5-83783B203492}" type="presParOf" srcId="{704CC108-2835-43D3-8FE6-AF307A534F5C}" destId="{038EA7D1-043A-4A47-AE73-529E1C286E78}" srcOrd="1" destOrd="0" presId="urn:microsoft.com/office/officeart/2005/8/layout/orgChart1"/>
    <dgm:cxn modelId="{447AD8FA-C74A-4D6D-B3C3-AAB590A88F9A}" type="presParOf" srcId="{038EA7D1-043A-4A47-AE73-529E1C286E78}" destId="{8F59AEE7-48B2-437C-9E53-170A8499EBC7}" srcOrd="0" destOrd="0" presId="urn:microsoft.com/office/officeart/2005/8/layout/orgChart1"/>
    <dgm:cxn modelId="{03461A6E-77A4-45A8-A3DF-622C60F6CA01}" type="presParOf" srcId="{038EA7D1-043A-4A47-AE73-529E1C286E78}" destId="{5743C7C0-1BF5-406C-9F88-C8704525B5A8}" srcOrd="1" destOrd="0" presId="urn:microsoft.com/office/officeart/2005/8/layout/orgChart1"/>
    <dgm:cxn modelId="{A92288B0-1272-43D7-BB81-8B1C215C54EE}" type="presParOf" srcId="{5743C7C0-1BF5-406C-9F88-C8704525B5A8}" destId="{7691061E-69D5-447F-BC02-5EAF308F05D0}" srcOrd="0" destOrd="0" presId="urn:microsoft.com/office/officeart/2005/8/layout/orgChart1"/>
    <dgm:cxn modelId="{F238982A-5307-4C3D-8837-950D2232D4B7}" type="presParOf" srcId="{7691061E-69D5-447F-BC02-5EAF308F05D0}" destId="{2CCAEBD3-6B20-49CE-96AA-62AE506FE291}" srcOrd="0" destOrd="0" presId="urn:microsoft.com/office/officeart/2005/8/layout/orgChart1"/>
    <dgm:cxn modelId="{CE9483C4-9DC5-4144-977E-CF7495774FB8}" type="presParOf" srcId="{7691061E-69D5-447F-BC02-5EAF308F05D0}" destId="{F11CEE62-E95C-4EB6-A87E-FB94F1A79FEC}" srcOrd="1" destOrd="0" presId="urn:microsoft.com/office/officeart/2005/8/layout/orgChart1"/>
    <dgm:cxn modelId="{05D116D6-86FB-490B-A27D-2EAFB0D02881}" type="presParOf" srcId="{5743C7C0-1BF5-406C-9F88-C8704525B5A8}" destId="{DFB9DDA4-F52B-4E08-8C94-500FD1847185}" srcOrd="1" destOrd="0" presId="urn:microsoft.com/office/officeart/2005/8/layout/orgChart1"/>
    <dgm:cxn modelId="{8F0FD014-76D8-4EB5-B3D4-38C44EC85C5C}" type="presParOf" srcId="{5743C7C0-1BF5-406C-9F88-C8704525B5A8}" destId="{D00B6C8B-1383-4F30-A99C-57EAD02240C6}" srcOrd="2" destOrd="0" presId="urn:microsoft.com/office/officeart/2005/8/layout/orgChart1"/>
    <dgm:cxn modelId="{E0F85A49-71BA-4707-9D13-6F8F6271E685}" type="presParOf" srcId="{704CC108-2835-43D3-8FE6-AF307A534F5C}" destId="{1CD21215-FF1E-4537-BF85-8D23CC0E1798}" srcOrd="2" destOrd="0" presId="urn:microsoft.com/office/officeart/2005/8/layout/orgChart1"/>
    <dgm:cxn modelId="{A99AEBCE-EB55-4BF0-9767-22204B0B36C0}" type="presParOf" srcId="{614E2CF8-4D89-4385-B24D-981BC8AB0C0A}" destId="{769B6FF3-9A6E-4E93-8273-4D1960ED2C13}" srcOrd="4" destOrd="0" presId="urn:microsoft.com/office/officeart/2005/8/layout/orgChart1"/>
    <dgm:cxn modelId="{036283ED-CB00-4BA1-B9E9-85E40AE6619B}" type="presParOf" srcId="{614E2CF8-4D89-4385-B24D-981BC8AB0C0A}" destId="{B041223F-F4D6-4FC4-B393-CFCABB643F77}" srcOrd="5" destOrd="0" presId="urn:microsoft.com/office/officeart/2005/8/layout/orgChart1"/>
    <dgm:cxn modelId="{E0B14235-526F-4F7B-85C6-8DA77165F553}" type="presParOf" srcId="{B041223F-F4D6-4FC4-B393-CFCABB643F77}" destId="{DF5A82CE-C074-469D-81DB-6356F4E7629C}" srcOrd="0" destOrd="0" presId="urn:microsoft.com/office/officeart/2005/8/layout/orgChart1"/>
    <dgm:cxn modelId="{103A4968-C5D7-4C19-9C6E-0123632F15B9}" type="presParOf" srcId="{DF5A82CE-C074-469D-81DB-6356F4E7629C}" destId="{B4484945-59FA-4D17-A313-B0C45BCEFC60}" srcOrd="0" destOrd="0" presId="urn:microsoft.com/office/officeart/2005/8/layout/orgChart1"/>
    <dgm:cxn modelId="{4B77AC24-E0D6-4DE2-A48A-73D4D84CFD89}" type="presParOf" srcId="{DF5A82CE-C074-469D-81DB-6356F4E7629C}" destId="{D51047EA-E240-441B-8AF4-6982F7B10D40}" srcOrd="1" destOrd="0" presId="urn:microsoft.com/office/officeart/2005/8/layout/orgChart1"/>
    <dgm:cxn modelId="{7104B512-4F74-4EA7-9286-A725A4666093}" type="presParOf" srcId="{B041223F-F4D6-4FC4-B393-CFCABB643F77}" destId="{614FB7FD-3FAC-4548-9952-8459BAF944E4}" srcOrd="1" destOrd="0" presId="urn:microsoft.com/office/officeart/2005/8/layout/orgChart1"/>
    <dgm:cxn modelId="{2F34415F-6E4D-491C-BAFE-E8BA21E997E9}" type="presParOf" srcId="{614FB7FD-3FAC-4548-9952-8459BAF944E4}" destId="{5957E3F5-1B70-4EFF-AD60-59CA9EB38682}" srcOrd="0" destOrd="0" presId="urn:microsoft.com/office/officeart/2005/8/layout/orgChart1"/>
    <dgm:cxn modelId="{1E4267C3-165D-47DD-B2A2-B432386F34C5}" type="presParOf" srcId="{614FB7FD-3FAC-4548-9952-8459BAF944E4}" destId="{324DC9E4-2524-48EC-AD0B-AEA9C44A6B03}" srcOrd="1" destOrd="0" presId="urn:microsoft.com/office/officeart/2005/8/layout/orgChart1"/>
    <dgm:cxn modelId="{AB891D7D-5D1F-4C96-9981-EB32B8E029F8}" type="presParOf" srcId="{324DC9E4-2524-48EC-AD0B-AEA9C44A6B03}" destId="{6B88B041-4CE7-4BE1-B71B-9FB1DF45990A}" srcOrd="0" destOrd="0" presId="urn:microsoft.com/office/officeart/2005/8/layout/orgChart1"/>
    <dgm:cxn modelId="{B2A2C0D2-BF0D-4C65-ADD2-B3B73F5119A9}" type="presParOf" srcId="{6B88B041-4CE7-4BE1-B71B-9FB1DF45990A}" destId="{EBD6BE4A-3447-4088-B0EE-CA18AA29C13C}" srcOrd="0" destOrd="0" presId="urn:microsoft.com/office/officeart/2005/8/layout/orgChart1"/>
    <dgm:cxn modelId="{881543DD-A364-4010-A3B2-1B9B56AEE856}" type="presParOf" srcId="{6B88B041-4CE7-4BE1-B71B-9FB1DF45990A}" destId="{BF245610-E50F-4E95-BF99-5E9E57F90E76}" srcOrd="1" destOrd="0" presId="urn:microsoft.com/office/officeart/2005/8/layout/orgChart1"/>
    <dgm:cxn modelId="{B0436BA7-9CE3-41B9-8EE2-CA2E65625DE6}" type="presParOf" srcId="{324DC9E4-2524-48EC-AD0B-AEA9C44A6B03}" destId="{EB50E46C-0415-4A3A-887E-9B63E747F3C2}" srcOrd="1" destOrd="0" presId="urn:microsoft.com/office/officeart/2005/8/layout/orgChart1"/>
    <dgm:cxn modelId="{C3B2F8B9-1C3D-4D59-BCB8-21597F0A67EF}" type="presParOf" srcId="{324DC9E4-2524-48EC-AD0B-AEA9C44A6B03}" destId="{10746541-7B24-4ECB-B444-ADDFAF19EFE2}" srcOrd="2" destOrd="0" presId="urn:microsoft.com/office/officeart/2005/8/layout/orgChart1"/>
    <dgm:cxn modelId="{5B7363D6-6DD1-4268-AC84-BF6BC729C9CD}" type="presParOf" srcId="{B041223F-F4D6-4FC4-B393-CFCABB643F77}" destId="{8186B646-429F-4BBD-9503-E37492FE2AE3}" srcOrd="2" destOrd="0" presId="urn:microsoft.com/office/officeart/2005/8/layout/orgChart1"/>
    <dgm:cxn modelId="{EA2756DC-3B98-433A-9D38-24CA971ACBC2}" type="presParOf" srcId="{614E2CF8-4D89-4385-B24D-981BC8AB0C0A}" destId="{E1F46F4C-01B6-449D-BB97-5B93AC9B98D0}" srcOrd="6" destOrd="0" presId="urn:microsoft.com/office/officeart/2005/8/layout/orgChart1"/>
    <dgm:cxn modelId="{C5E0ECC1-7FF1-4090-9ED3-49CE78C1B962}" type="presParOf" srcId="{614E2CF8-4D89-4385-B24D-981BC8AB0C0A}" destId="{A6D4540E-D8D0-4D36-8416-71B40FE753B1}" srcOrd="7" destOrd="0" presId="urn:microsoft.com/office/officeart/2005/8/layout/orgChart1"/>
    <dgm:cxn modelId="{CACA672E-D934-48C6-B28C-1ACBDB5B1876}" type="presParOf" srcId="{A6D4540E-D8D0-4D36-8416-71B40FE753B1}" destId="{4B2D4430-DFE7-4065-8515-7DD9614924D8}" srcOrd="0" destOrd="0" presId="urn:microsoft.com/office/officeart/2005/8/layout/orgChart1"/>
    <dgm:cxn modelId="{A83C084B-7562-46F8-A419-A6DD060EC03B}" type="presParOf" srcId="{4B2D4430-DFE7-4065-8515-7DD9614924D8}" destId="{5441A6A9-5529-43F2-9F50-9DB1B9B3E305}" srcOrd="0" destOrd="0" presId="urn:microsoft.com/office/officeart/2005/8/layout/orgChart1"/>
    <dgm:cxn modelId="{34B2C6C6-9FD3-4FC7-8859-FD10E5BC0779}" type="presParOf" srcId="{4B2D4430-DFE7-4065-8515-7DD9614924D8}" destId="{095289C6-03E2-41E3-BA98-658041E31AE5}" srcOrd="1" destOrd="0" presId="urn:microsoft.com/office/officeart/2005/8/layout/orgChart1"/>
    <dgm:cxn modelId="{5916DB20-C9D5-409D-9126-9054683C478C}" type="presParOf" srcId="{A6D4540E-D8D0-4D36-8416-71B40FE753B1}" destId="{0B1254B6-DACF-4EE5-BD60-43BAFF32910E}" srcOrd="1" destOrd="0" presId="urn:microsoft.com/office/officeart/2005/8/layout/orgChart1"/>
    <dgm:cxn modelId="{B1ED1F0A-9721-4472-915B-56DEB8D85C89}" type="presParOf" srcId="{0B1254B6-DACF-4EE5-BD60-43BAFF32910E}" destId="{EF180728-76F1-4DD2-8AC7-E3157060938E}" srcOrd="0" destOrd="0" presId="urn:microsoft.com/office/officeart/2005/8/layout/orgChart1"/>
    <dgm:cxn modelId="{33ACAECD-D05C-4641-84A9-7BEC970B5963}" type="presParOf" srcId="{0B1254B6-DACF-4EE5-BD60-43BAFF32910E}" destId="{CED0E7C1-A469-4BFC-B8AE-68FC17D51208}" srcOrd="1" destOrd="0" presId="urn:microsoft.com/office/officeart/2005/8/layout/orgChart1"/>
    <dgm:cxn modelId="{D2BCC9D4-1BB8-4DCB-89D4-7ACA39D2EA64}" type="presParOf" srcId="{CED0E7C1-A469-4BFC-B8AE-68FC17D51208}" destId="{B8C53790-A100-411C-8778-9CB77F626164}" srcOrd="0" destOrd="0" presId="urn:microsoft.com/office/officeart/2005/8/layout/orgChart1"/>
    <dgm:cxn modelId="{FE55F3B6-179C-4A3E-B67E-86406A37BAC1}" type="presParOf" srcId="{B8C53790-A100-411C-8778-9CB77F626164}" destId="{87D21EA3-3AFD-456F-9FE4-BE315388376D}" srcOrd="0" destOrd="0" presId="urn:microsoft.com/office/officeart/2005/8/layout/orgChart1"/>
    <dgm:cxn modelId="{B7E699E4-C4CE-4AB4-9453-CDCFA8834FEF}" type="presParOf" srcId="{B8C53790-A100-411C-8778-9CB77F626164}" destId="{071DB365-D143-4EFE-9821-083440880D45}" srcOrd="1" destOrd="0" presId="urn:microsoft.com/office/officeart/2005/8/layout/orgChart1"/>
    <dgm:cxn modelId="{F6E1B900-3AA7-44FC-A44D-E9D10EF29F82}" type="presParOf" srcId="{CED0E7C1-A469-4BFC-B8AE-68FC17D51208}" destId="{803C5D76-4EBE-4A6E-8CEA-BF2935025DD7}" srcOrd="1" destOrd="0" presId="urn:microsoft.com/office/officeart/2005/8/layout/orgChart1"/>
    <dgm:cxn modelId="{10AEBA42-1259-49EE-B097-76A56DE57D2B}" type="presParOf" srcId="{CED0E7C1-A469-4BFC-B8AE-68FC17D51208}" destId="{F0537818-43C6-4932-B492-79F7B1093F2B}" srcOrd="2" destOrd="0" presId="urn:microsoft.com/office/officeart/2005/8/layout/orgChart1"/>
    <dgm:cxn modelId="{F03AF50C-7A70-463F-86FF-56C3130A743F}" type="presParOf" srcId="{A6D4540E-D8D0-4D36-8416-71B40FE753B1}" destId="{8B96EE8C-4166-41B2-8AA0-56A8BF5874B5}" srcOrd="2" destOrd="0" presId="urn:microsoft.com/office/officeart/2005/8/layout/orgChart1"/>
    <dgm:cxn modelId="{835A8054-CAE1-47A5-ACBE-80D2F379660B}" type="presParOf" srcId="{614E2CF8-4D89-4385-B24D-981BC8AB0C0A}" destId="{27981AB5-5CC1-4A72-B591-34C3AFB5C3F9}" srcOrd="8" destOrd="0" presId="urn:microsoft.com/office/officeart/2005/8/layout/orgChart1"/>
    <dgm:cxn modelId="{8113D01A-21B3-4389-97CB-AE6D8E3E90CA}" type="presParOf" srcId="{614E2CF8-4D89-4385-B24D-981BC8AB0C0A}" destId="{2BF551C2-376D-4E89-AF30-E9467B0D7212}" srcOrd="9" destOrd="0" presId="urn:microsoft.com/office/officeart/2005/8/layout/orgChart1"/>
    <dgm:cxn modelId="{1487BCBF-C715-4330-A2FA-CDE938EF3E6D}" type="presParOf" srcId="{2BF551C2-376D-4E89-AF30-E9467B0D7212}" destId="{5E3065B5-AC60-4C93-8B10-C8B1A059EB31}" srcOrd="0" destOrd="0" presId="urn:microsoft.com/office/officeart/2005/8/layout/orgChart1"/>
    <dgm:cxn modelId="{D4714D89-74D5-4995-B3F9-E98CF0B3B6D1}" type="presParOf" srcId="{5E3065B5-AC60-4C93-8B10-C8B1A059EB31}" destId="{05BDA429-51BD-4EB4-B7DD-290160701AE7}" srcOrd="0" destOrd="0" presId="urn:microsoft.com/office/officeart/2005/8/layout/orgChart1"/>
    <dgm:cxn modelId="{2D92A1AB-7D15-4653-8F0B-A32EF15FD81C}" type="presParOf" srcId="{5E3065B5-AC60-4C93-8B10-C8B1A059EB31}" destId="{2DB1740F-B7C3-4CC8-B3AE-A0FC0FD05B5F}" srcOrd="1" destOrd="0" presId="urn:microsoft.com/office/officeart/2005/8/layout/orgChart1"/>
    <dgm:cxn modelId="{753CC1B8-20A9-47A2-B54F-0A12C10D4BAF}" type="presParOf" srcId="{2BF551C2-376D-4E89-AF30-E9467B0D7212}" destId="{68AA0CBA-91A6-41D3-A822-AE9EAA2325E6}" srcOrd="1" destOrd="0" presId="urn:microsoft.com/office/officeart/2005/8/layout/orgChart1"/>
    <dgm:cxn modelId="{B78BFB92-3361-4C25-8962-920BE85230B3}" type="presParOf" srcId="{68AA0CBA-91A6-41D3-A822-AE9EAA2325E6}" destId="{6E570B50-DEDC-4B41-B90A-1C287C929F18}" srcOrd="0" destOrd="0" presId="urn:microsoft.com/office/officeart/2005/8/layout/orgChart1"/>
    <dgm:cxn modelId="{F9E7AB86-2A1A-47F9-8827-AA180A450B45}" type="presParOf" srcId="{68AA0CBA-91A6-41D3-A822-AE9EAA2325E6}" destId="{04E27936-C29A-4B8F-A50E-3C46AF984448}" srcOrd="1" destOrd="0" presId="urn:microsoft.com/office/officeart/2005/8/layout/orgChart1"/>
    <dgm:cxn modelId="{D2229AE4-D09C-4E3E-A2BD-CE00EB4FBC9F}" type="presParOf" srcId="{04E27936-C29A-4B8F-A50E-3C46AF984448}" destId="{81DC9CB1-9E44-4DA3-AFA3-CBD78A3F138A}" srcOrd="0" destOrd="0" presId="urn:microsoft.com/office/officeart/2005/8/layout/orgChart1"/>
    <dgm:cxn modelId="{0C78D8AE-DFDD-4D55-8A59-AA3D27463189}" type="presParOf" srcId="{81DC9CB1-9E44-4DA3-AFA3-CBD78A3F138A}" destId="{D2C905B7-79FE-459C-88C6-5BD9BB4C4942}" srcOrd="0" destOrd="0" presId="urn:microsoft.com/office/officeart/2005/8/layout/orgChart1"/>
    <dgm:cxn modelId="{3379DDFD-156D-4588-8D27-6EC5979EDE07}" type="presParOf" srcId="{81DC9CB1-9E44-4DA3-AFA3-CBD78A3F138A}" destId="{3FE3191E-0D4B-4DDB-A5EB-3455D06A6684}" srcOrd="1" destOrd="0" presId="urn:microsoft.com/office/officeart/2005/8/layout/orgChart1"/>
    <dgm:cxn modelId="{A5A31550-5E77-48D5-8473-461376963761}" type="presParOf" srcId="{04E27936-C29A-4B8F-A50E-3C46AF984448}" destId="{C4B44716-B270-40B5-9FAC-F3C9515C2F83}" srcOrd="1" destOrd="0" presId="urn:microsoft.com/office/officeart/2005/8/layout/orgChart1"/>
    <dgm:cxn modelId="{B350A1A0-8B4E-4792-A1BC-0677E1E3F20E}" type="presParOf" srcId="{04E27936-C29A-4B8F-A50E-3C46AF984448}" destId="{67BE7722-AB5D-42E2-90A7-9659416FB1CE}" srcOrd="2" destOrd="0" presId="urn:microsoft.com/office/officeart/2005/8/layout/orgChart1"/>
    <dgm:cxn modelId="{399ECD46-6661-4A6A-9FFC-636D37BC50D4}" type="presParOf" srcId="{68AA0CBA-91A6-41D3-A822-AE9EAA2325E6}" destId="{9BCCC50D-E48E-44DC-8F65-9A46A4E35CFF}" srcOrd="2" destOrd="0" presId="urn:microsoft.com/office/officeart/2005/8/layout/orgChart1"/>
    <dgm:cxn modelId="{6B86BCAF-9895-4762-BCDF-70838CD7BF5C}" type="presParOf" srcId="{68AA0CBA-91A6-41D3-A822-AE9EAA2325E6}" destId="{1B257714-C634-4A15-87FA-1EEF6A09B19A}" srcOrd="3" destOrd="0" presId="urn:microsoft.com/office/officeart/2005/8/layout/orgChart1"/>
    <dgm:cxn modelId="{3926C6DD-BAB6-4262-BD47-E5B4DC1DA0C8}" type="presParOf" srcId="{1B257714-C634-4A15-87FA-1EEF6A09B19A}" destId="{9714C4E2-C3B6-4093-80B5-BF3A242F12A8}" srcOrd="0" destOrd="0" presId="urn:microsoft.com/office/officeart/2005/8/layout/orgChart1"/>
    <dgm:cxn modelId="{D853F2B4-4DB6-4FE2-A686-18ECCDA9E6E0}" type="presParOf" srcId="{9714C4E2-C3B6-4093-80B5-BF3A242F12A8}" destId="{8377B400-6AD1-448E-8948-EED225F009F6}" srcOrd="0" destOrd="0" presId="urn:microsoft.com/office/officeart/2005/8/layout/orgChart1"/>
    <dgm:cxn modelId="{7FCB9738-606D-4F52-B514-26B961E08118}" type="presParOf" srcId="{9714C4E2-C3B6-4093-80B5-BF3A242F12A8}" destId="{A5159F95-0E4B-4C8D-9591-C104604E3E35}" srcOrd="1" destOrd="0" presId="urn:microsoft.com/office/officeart/2005/8/layout/orgChart1"/>
    <dgm:cxn modelId="{4EB26F75-AF97-4449-A93C-166DD4B180A1}" type="presParOf" srcId="{1B257714-C634-4A15-87FA-1EEF6A09B19A}" destId="{9332CEA8-037A-480D-9EBD-D974F4DCBE29}" srcOrd="1" destOrd="0" presId="urn:microsoft.com/office/officeart/2005/8/layout/orgChart1"/>
    <dgm:cxn modelId="{50FE9945-543F-4D1B-85A6-89C01F66F5DF}" type="presParOf" srcId="{1B257714-C634-4A15-87FA-1EEF6A09B19A}" destId="{B42A8A58-E305-4A09-B62C-9DCED0332558}" srcOrd="2" destOrd="0" presId="urn:microsoft.com/office/officeart/2005/8/layout/orgChart1"/>
    <dgm:cxn modelId="{1BF51084-603C-444E-AD17-F43C36E53581}" type="presParOf" srcId="{68AA0CBA-91A6-41D3-A822-AE9EAA2325E6}" destId="{E1BF7E0F-60A2-42AE-BEB0-6F593AB202EE}" srcOrd="4" destOrd="0" presId="urn:microsoft.com/office/officeart/2005/8/layout/orgChart1"/>
    <dgm:cxn modelId="{A28286B1-3BA0-4074-8232-00CCAF9F2566}" type="presParOf" srcId="{68AA0CBA-91A6-41D3-A822-AE9EAA2325E6}" destId="{4D5596FC-C192-43DA-9422-E98522BBE423}" srcOrd="5" destOrd="0" presId="urn:microsoft.com/office/officeart/2005/8/layout/orgChart1"/>
    <dgm:cxn modelId="{1AFC0C15-3495-485D-A100-7F47D1695383}" type="presParOf" srcId="{4D5596FC-C192-43DA-9422-E98522BBE423}" destId="{8D2BBFC7-E7A5-4675-8AD2-FA5E68DFA86C}" srcOrd="0" destOrd="0" presId="urn:microsoft.com/office/officeart/2005/8/layout/orgChart1"/>
    <dgm:cxn modelId="{3FC15BE4-9FED-4C92-94D5-3793E9D1C52C}" type="presParOf" srcId="{8D2BBFC7-E7A5-4675-8AD2-FA5E68DFA86C}" destId="{DE7A7158-7C4C-4D29-8915-A9847D157A64}" srcOrd="0" destOrd="0" presId="urn:microsoft.com/office/officeart/2005/8/layout/orgChart1"/>
    <dgm:cxn modelId="{701049CA-CBA3-4A77-9150-434ABFC566F3}" type="presParOf" srcId="{8D2BBFC7-E7A5-4675-8AD2-FA5E68DFA86C}" destId="{306DA181-068B-4823-8F7D-C8514F941AA6}" srcOrd="1" destOrd="0" presId="urn:microsoft.com/office/officeart/2005/8/layout/orgChart1"/>
    <dgm:cxn modelId="{42F7E55D-7C5D-463F-A97B-4386FA15BAF1}" type="presParOf" srcId="{4D5596FC-C192-43DA-9422-E98522BBE423}" destId="{5241D92F-C7D2-43D8-AA0C-1A12C3554844}" srcOrd="1" destOrd="0" presId="urn:microsoft.com/office/officeart/2005/8/layout/orgChart1"/>
    <dgm:cxn modelId="{0243B384-AE97-4649-AD1B-C9E8D57553E0}" type="presParOf" srcId="{4D5596FC-C192-43DA-9422-E98522BBE423}" destId="{3C20FC78-D407-4411-842D-23E46FC8D3A8}" srcOrd="2" destOrd="0" presId="urn:microsoft.com/office/officeart/2005/8/layout/orgChart1"/>
    <dgm:cxn modelId="{82FD1A24-1A5F-4E8F-BD71-53583111E4CB}" type="presParOf" srcId="{68AA0CBA-91A6-41D3-A822-AE9EAA2325E6}" destId="{B54D2D50-CA7C-4AB9-A187-32667A4A6003}" srcOrd="6" destOrd="0" presId="urn:microsoft.com/office/officeart/2005/8/layout/orgChart1"/>
    <dgm:cxn modelId="{7AF6FD50-1F95-4CC3-BCA2-67B6873D80ED}" type="presParOf" srcId="{68AA0CBA-91A6-41D3-A822-AE9EAA2325E6}" destId="{D84487D5-1D58-44C9-BBFA-D0D2F292F32B}" srcOrd="7" destOrd="0" presId="urn:microsoft.com/office/officeart/2005/8/layout/orgChart1"/>
    <dgm:cxn modelId="{BE9055C1-7DC2-49DF-8D9D-212BF35D907C}" type="presParOf" srcId="{D84487D5-1D58-44C9-BBFA-D0D2F292F32B}" destId="{0576FD17-B8F2-4E94-A950-A1DE2B96AEBF}" srcOrd="0" destOrd="0" presId="urn:microsoft.com/office/officeart/2005/8/layout/orgChart1"/>
    <dgm:cxn modelId="{CBA664B8-DA1A-4E92-814C-D1F33851B104}" type="presParOf" srcId="{0576FD17-B8F2-4E94-A950-A1DE2B96AEBF}" destId="{C0F8208B-E059-4F10-8855-CFE5EA344C8F}" srcOrd="0" destOrd="0" presId="urn:microsoft.com/office/officeart/2005/8/layout/orgChart1"/>
    <dgm:cxn modelId="{061209C6-B982-4689-8185-D1CF2905A15A}" type="presParOf" srcId="{0576FD17-B8F2-4E94-A950-A1DE2B96AEBF}" destId="{9DBB125B-EEB7-4ADB-9704-EB4C1A054133}" srcOrd="1" destOrd="0" presId="urn:microsoft.com/office/officeart/2005/8/layout/orgChart1"/>
    <dgm:cxn modelId="{C7F8BD6A-5CB9-491B-8C20-085ED824D8A5}" type="presParOf" srcId="{D84487D5-1D58-44C9-BBFA-D0D2F292F32B}" destId="{77066BA6-6B61-4700-A9A1-6508ED9B857C}" srcOrd="1" destOrd="0" presId="urn:microsoft.com/office/officeart/2005/8/layout/orgChart1"/>
    <dgm:cxn modelId="{A27AC557-1B84-4798-AA54-CB7432EC543A}" type="presParOf" srcId="{D84487D5-1D58-44C9-BBFA-D0D2F292F32B}" destId="{6A8B6039-65CF-4D91-96AC-61A619C6E887}" srcOrd="2" destOrd="0" presId="urn:microsoft.com/office/officeart/2005/8/layout/orgChart1"/>
    <dgm:cxn modelId="{839110B4-7787-4886-BEAD-8D0C7F7EF317}" type="presParOf" srcId="{2BF551C2-376D-4E89-AF30-E9467B0D7212}" destId="{F91DF32A-0CFB-4E93-8696-6A6802A14375}" srcOrd="2" destOrd="0" presId="urn:microsoft.com/office/officeart/2005/8/layout/orgChart1"/>
    <dgm:cxn modelId="{C8BE3C1D-622B-464A-A808-803551457D45}" type="presParOf" srcId="{05A262AD-4053-47AF-ADF6-C50568926FFB}" destId="{C33423C8-69E7-42E9-B5CF-419EEF57386E}" srcOrd="2" destOrd="0" presId="urn:microsoft.com/office/officeart/2005/8/layout/orgChart1"/>
    <dgm:cxn modelId="{B3401C77-1E9A-47FF-986F-D28377B99D4D}" type="presParOf" srcId="{83CE4129-90A2-4BC9-95DA-B2EAFCEE3375}" destId="{AC744476-332F-47E1-B2E2-669CBBA9FAF6}" srcOrd="2" destOrd="0" presId="urn:microsoft.com/office/officeart/2005/8/layout/orgChart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4D2D50-CA7C-4AB9-A187-32667A4A6003}">
      <dsp:nvSpPr>
        <dsp:cNvPr id="0" name=""/>
        <dsp:cNvSpPr/>
      </dsp:nvSpPr>
      <dsp:spPr>
        <a:xfrm>
          <a:off x="6585479" y="1682233"/>
          <a:ext cx="189993" cy="2266034"/>
        </a:xfrm>
        <a:custGeom>
          <a:avLst/>
          <a:gdLst/>
          <a:ahLst/>
          <a:cxnLst/>
          <a:rect l="0" t="0" r="0" b="0"/>
          <a:pathLst>
            <a:path>
              <a:moveTo>
                <a:pt x="0" y="0"/>
              </a:moveTo>
              <a:lnTo>
                <a:pt x="0" y="2266034"/>
              </a:lnTo>
              <a:lnTo>
                <a:pt x="189993" y="2266034"/>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E1BF7E0F-60A2-42AE-BEB0-6F593AB202EE}">
      <dsp:nvSpPr>
        <dsp:cNvPr id="0" name=""/>
        <dsp:cNvSpPr/>
      </dsp:nvSpPr>
      <dsp:spPr>
        <a:xfrm>
          <a:off x="6585479" y="1682233"/>
          <a:ext cx="189993" cy="1644843"/>
        </a:xfrm>
        <a:custGeom>
          <a:avLst/>
          <a:gdLst/>
          <a:ahLst/>
          <a:cxnLst/>
          <a:rect l="0" t="0" r="0" b="0"/>
          <a:pathLst>
            <a:path>
              <a:moveTo>
                <a:pt x="0" y="0"/>
              </a:moveTo>
              <a:lnTo>
                <a:pt x="0" y="1644843"/>
              </a:lnTo>
              <a:lnTo>
                <a:pt x="189993" y="1644843"/>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9BCCC50D-E48E-44DC-8F65-9A46A4E35CFF}">
      <dsp:nvSpPr>
        <dsp:cNvPr id="0" name=""/>
        <dsp:cNvSpPr/>
      </dsp:nvSpPr>
      <dsp:spPr>
        <a:xfrm>
          <a:off x="6585479" y="1682233"/>
          <a:ext cx="189993" cy="1023652"/>
        </a:xfrm>
        <a:custGeom>
          <a:avLst/>
          <a:gdLst/>
          <a:ahLst/>
          <a:cxnLst/>
          <a:rect l="0" t="0" r="0" b="0"/>
          <a:pathLst>
            <a:path>
              <a:moveTo>
                <a:pt x="0" y="0"/>
              </a:moveTo>
              <a:lnTo>
                <a:pt x="0" y="1023652"/>
              </a:lnTo>
              <a:lnTo>
                <a:pt x="189993" y="1023652"/>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6E570B50-DEDC-4B41-B90A-1C287C929F18}">
      <dsp:nvSpPr>
        <dsp:cNvPr id="0" name=""/>
        <dsp:cNvSpPr/>
      </dsp:nvSpPr>
      <dsp:spPr>
        <a:xfrm>
          <a:off x="6585479" y="1682233"/>
          <a:ext cx="189993" cy="402461"/>
        </a:xfrm>
        <a:custGeom>
          <a:avLst/>
          <a:gdLst/>
          <a:ahLst/>
          <a:cxnLst/>
          <a:rect l="0" t="0" r="0" b="0"/>
          <a:pathLst>
            <a:path>
              <a:moveTo>
                <a:pt x="0" y="0"/>
              </a:moveTo>
              <a:lnTo>
                <a:pt x="0" y="402461"/>
              </a:lnTo>
              <a:lnTo>
                <a:pt x="189993" y="402461"/>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27981AB5-5CC1-4A72-B591-34C3AFB5C3F9}">
      <dsp:nvSpPr>
        <dsp:cNvPr id="0" name=""/>
        <dsp:cNvSpPr/>
      </dsp:nvSpPr>
      <dsp:spPr>
        <a:xfrm>
          <a:off x="4191413" y="1061043"/>
          <a:ext cx="2900716" cy="183732"/>
        </a:xfrm>
        <a:custGeom>
          <a:avLst/>
          <a:gdLst/>
          <a:ahLst/>
          <a:cxnLst/>
          <a:rect l="0" t="0" r="0" b="0"/>
          <a:pathLst>
            <a:path>
              <a:moveTo>
                <a:pt x="0" y="0"/>
              </a:moveTo>
              <a:lnTo>
                <a:pt x="0" y="91866"/>
              </a:lnTo>
              <a:lnTo>
                <a:pt x="2900716" y="91866"/>
              </a:lnTo>
              <a:lnTo>
                <a:pt x="2900716" y="183732"/>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EF180728-76F1-4DD2-8AC7-E3157060938E}">
      <dsp:nvSpPr>
        <dsp:cNvPr id="0" name=""/>
        <dsp:cNvSpPr/>
      </dsp:nvSpPr>
      <dsp:spPr>
        <a:xfrm>
          <a:off x="5135121" y="1682233"/>
          <a:ext cx="189993" cy="402461"/>
        </a:xfrm>
        <a:custGeom>
          <a:avLst/>
          <a:gdLst/>
          <a:ahLst/>
          <a:cxnLst/>
          <a:rect l="0" t="0" r="0" b="0"/>
          <a:pathLst>
            <a:path>
              <a:moveTo>
                <a:pt x="0" y="0"/>
              </a:moveTo>
              <a:lnTo>
                <a:pt x="0" y="402461"/>
              </a:lnTo>
              <a:lnTo>
                <a:pt x="189993" y="402461"/>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E1F46F4C-01B6-449D-BB97-5B93AC9B98D0}">
      <dsp:nvSpPr>
        <dsp:cNvPr id="0" name=""/>
        <dsp:cNvSpPr/>
      </dsp:nvSpPr>
      <dsp:spPr>
        <a:xfrm>
          <a:off x="4191413" y="1061043"/>
          <a:ext cx="1450358" cy="183732"/>
        </a:xfrm>
        <a:custGeom>
          <a:avLst/>
          <a:gdLst/>
          <a:ahLst/>
          <a:cxnLst/>
          <a:rect l="0" t="0" r="0" b="0"/>
          <a:pathLst>
            <a:path>
              <a:moveTo>
                <a:pt x="0" y="0"/>
              </a:moveTo>
              <a:lnTo>
                <a:pt x="0" y="91866"/>
              </a:lnTo>
              <a:lnTo>
                <a:pt x="1450358" y="91866"/>
              </a:lnTo>
              <a:lnTo>
                <a:pt x="1450358" y="183732"/>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5957E3F5-1B70-4EFF-AD60-59CA9EB38682}">
      <dsp:nvSpPr>
        <dsp:cNvPr id="0" name=""/>
        <dsp:cNvSpPr/>
      </dsp:nvSpPr>
      <dsp:spPr>
        <a:xfrm>
          <a:off x="3684763" y="1682233"/>
          <a:ext cx="189993" cy="402461"/>
        </a:xfrm>
        <a:custGeom>
          <a:avLst/>
          <a:gdLst/>
          <a:ahLst/>
          <a:cxnLst/>
          <a:rect l="0" t="0" r="0" b="0"/>
          <a:pathLst>
            <a:path>
              <a:moveTo>
                <a:pt x="0" y="0"/>
              </a:moveTo>
              <a:lnTo>
                <a:pt x="0" y="402461"/>
              </a:lnTo>
              <a:lnTo>
                <a:pt x="189993" y="402461"/>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769B6FF3-9A6E-4E93-8273-4D1960ED2C13}">
      <dsp:nvSpPr>
        <dsp:cNvPr id="0" name=""/>
        <dsp:cNvSpPr/>
      </dsp:nvSpPr>
      <dsp:spPr>
        <a:xfrm>
          <a:off x="4145693" y="1061043"/>
          <a:ext cx="91440" cy="183732"/>
        </a:xfrm>
        <a:custGeom>
          <a:avLst/>
          <a:gdLst/>
          <a:ahLst/>
          <a:cxnLst/>
          <a:rect l="0" t="0" r="0" b="0"/>
          <a:pathLst>
            <a:path>
              <a:moveTo>
                <a:pt x="45720" y="0"/>
              </a:moveTo>
              <a:lnTo>
                <a:pt x="45720" y="183732"/>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8F59AEE7-48B2-437C-9E53-170A8499EBC7}">
      <dsp:nvSpPr>
        <dsp:cNvPr id="0" name=""/>
        <dsp:cNvSpPr/>
      </dsp:nvSpPr>
      <dsp:spPr>
        <a:xfrm>
          <a:off x="2234405" y="1682233"/>
          <a:ext cx="189993" cy="402461"/>
        </a:xfrm>
        <a:custGeom>
          <a:avLst/>
          <a:gdLst/>
          <a:ahLst/>
          <a:cxnLst/>
          <a:rect l="0" t="0" r="0" b="0"/>
          <a:pathLst>
            <a:path>
              <a:moveTo>
                <a:pt x="0" y="0"/>
              </a:moveTo>
              <a:lnTo>
                <a:pt x="0" y="402461"/>
              </a:lnTo>
              <a:lnTo>
                <a:pt x="189993" y="402461"/>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188F8875-533A-49B4-960D-C02E7F79AA3A}">
      <dsp:nvSpPr>
        <dsp:cNvPr id="0" name=""/>
        <dsp:cNvSpPr/>
      </dsp:nvSpPr>
      <dsp:spPr>
        <a:xfrm>
          <a:off x="2741055" y="1061043"/>
          <a:ext cx="1450358" cy="183732"/>
        </a:xfrm>
        <a:custGeom>
          <a:avLst/>
          <a:gdLst/>
          <a:ahLst/>
          <a:cxnLst/>
          <a:rect l="0" t="0" r="0" b="0"/>
          <a:pathLst>
            <a:path>
              <a:moveTo>
                <a:pt x="1450358" y="0"/>
              </a:moveTo>
              <a:lnTo>
                <a:pt x="1450358" y="91866"/>
              </a:lnTo>
              <a:lnTo>
                <a:pt x="0" y="91866"/>
              </a:lnTo>
              <a:lnTo>
                <a:pt x="0" y="183732"/>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7138EDEB-A029-471D-888F-4F76A26FB60B}">
      <dsp:nvSpPr>
        <dsp:cNvPr id="0" name=""/>
        <dsp:cNvSpPr/>
      </dsp:nvSpPr>
      <dsp:spPr>
        <a:xfrm>
          <a:off x="784047" y="1682233"/>
          <a:ext cx="189993" cy="402461"/>
        </a:xfrm>
        <a:custGeom>
          <a:avLst/>
          <a:gdLst/>
          <a:ahLst/>
          <a:cxnLst/>
          <a:rect l="0" t="0" r="0" b="0"/>
          <a:pathLst>
            <a:path>
              <a:moveTo>
                <a:pt x="0" y="0"/>
              </a:moveTo>
              <a:lnTo>
                <a:pt x="0" y="402461"/>
              </a:lnTo>
              <a:lnTo>
                <a:pt x="189993" y="402461"/>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F3AFD2FD-A0EA-4095-B9DC-0E6D15BFC0EE}">
      <dsp:nvSpPr>
        <dsp:cNvPr id="0" name=""/>
        <dsp:cNvSpPr/>
      </dsp:nvSpPr>
      <dsp:spPr>
        <a:xfrm>
          <a:off x="1290697" y="1061043"/>
          <a:ext cx="2900716" cy="183732"/>
        </a:xfrm>
        <a:custGeom>
          <a:avLst/>
          <a:gdLst/>
          <a:ahLst/>
          <a:cxnLst/>
          <a:rect l="0" t="0" r="0" b="0"/>
          <a:pathLst>
            <a:path>
              <a:moveTo>
                <a:pt x="2900716" y="0"/>
              </a:moveTo>
              <a:lnTo>
                <a:pt x="2900716" y="91866"/>
              </a:lnTo>
              <a:lnTo>
                <a:pt x="0" y="91866"/>
              </a:lnTo>
              <a:lnTo>
                <a:pt x="0" y="183732"/>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D471DBCA-014D-41A6-A7C0-D8C89A718E49}">
      <dsp:nvSpPr>
        <dsp:cNvPr id="0" name=""/>
        <dsp:cNvSpPr/>
      </dsp:nvSpPr>
      <dsp:spPr>
        <a:xfrm>
          <a:off x="4145693" y="439852"/>
          <a:ext cx="91440" cy="183732"/>
        </a:xfrm>
        <a:custGeom>
          <a:avLst/>
          <a:gdLst/>
          <a:ahLst/>
          <a:cxnLst/>
          <a:rect l="0" t="0" r="0" b="0"/>
          <a:pathLst>
            <a:path>
              <a:moveTo>
                <a:pt x="45720" y="0"/>
              </a:moveTo>
              <a:lnTo>
                <a:pt x="45720" y="183732"/>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7493D612-F2B3-4320-AE8B-1B8EB04F5982}">
      <dsp:nvSpPr>
        <dsp:cNvPr id="0" name=""/>
        <dsp:cNvSpPr/>
      </dsp:nvSpPr>
      <dsp:spPr>
        <a:xfrm>
          <a:off x="3453521" y="2393"/>
          <a:ext cx="1475783" cy="437458"/>
        </a:xfrm>
        <a:prstGeom prst="rect">
          <a:avLst/>
        </a:prstGeom>
        <a:solidFill>
          <a:srgbClr val="FFFF99"/>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0" kern="1200" dirty="0" smtClean="0"/>
            <a:t>PA Consolidated Resource Center Director</a:t>
          </a:r>
          <a:endParaRPr lang="en-US" sz="1000" b="0" kern="1200" dirty="0"/>
        </a:p>
      </dsp:txBody>
      <dsp:txXfrm>
        <a:off x="3453521" y="2393"/>
        <a:ext cx="1475783" cy="437458"/>
      </dsp:txXfrm>
    </dsp:sp>
    <dsp:sp modelId="{431476BC-AA50-4C21-BBBE-68B4F77FCA6D}">
      <dsp:nvSpPr>
        <dsp:cNvPr id="0" name=""/>
        <dsp:cNvSpPr/>
      </dsp:nvSpPr>
      <dsp:spPr>
        <a:xfrm>
          <a:off x="3453521" y="623584"/>
          <a:ext cx="1475783" cy="437458"/>
        </a:xfrm>
        <a:prstGeom prst="rect">
          <a:avLst/>
        </a:prstGeom>
        <a:solidFill>
          <a:srgbClr val="FFFF99"/>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0" kern="1200" dirty="0" smtClean="0"/>
            <a:t>PA Consolidated Resource Center Deputy Director</a:t>
          </a:r>
          <a:endParaRPr lang="en-US" sz="1000" b="0" kern="1200" dirty="0"/>
        </a:p>
      </dsp:txBody>
      <dsp:txXfrm>
        <a:off x="3453521" y="623584"/>
        <a:ext cx="1475783" cy="437458"/>
      </dsp:txXfrm>
    </dsp:sp>
    <dsp:sp modelId="{9177EDB8-DBAF-4F69-B1E6-462DCF047797}">
      <dsp:nvSpPr>
        <dsp:cNvPr id="0" name=""/>
        <dsp:cNvSpPr/>
      </dsp:nvSpPr>
      <dsp:spPr>
        <a:xfrm>
          <a:off x="657384" y="1244775"/>
          <a:ext cx="1266625" cy="437458"/>
        </a:xfrm>
        <a:prstGeom prst="rect">
          <a:avLst/>
        </a:prstGeom>
        <a:solidFill>
          <a:srgbClr val="FFFF99"/>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0" kern="1200" dirty="0" smtClean="0"/>
            <a:t>Completed Lane Lead</a:t>
          </a:r>
          <a:endParaRPr lang="en-US" sz="1000" b="0" kern="1200" dirty="0"/>
        </a:p>
      </dsp:txBody>
      <dsp:txXfrm>
        <a:off x="657384" y="1244775"/>
        <a:ext cx="1266625" cy="437458"/>
      </dsp:txXfrm>
    </dsp:sp>
    <dsp:sp modelId="{30463066-2E1D-470B-97B9-3EE7C4D34413}">
      <dsp:nvSpPr>
        <dsp:cNvPr id="0" name=""/>
        <dsp:cNvSpPr/>
      </dsp:nvSpPr>
      <dsp:spPr>
        <a:xfrm>
          <a:off x="974040" y="1865966"/>
          <a:ext cx="874916" cy="437458"/>
        </a:xfrm>
        <a:prstGeom prst="rect">
          <a:avLst/>
        </a:prstGeom>
        <a:solidFill>
          <a:srgbClr val="FFFF99"/>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0" kern="1200" dirty="0" smtClean="0"/>
            <a:t>Validation Specialist</a:t>
          </a:r>
          <a:endParaRPr lang="en-US" sz="1000" b="0" kern="1200" dirty="0"/>
        </a:p>
      </dsp:txBody>
      <dsp:txXfrm>
        <a:off x="974040" y="1865966"/>
        <a:ext cx="874916" cy="437458"/>
      </dsp:txXfrm>
    </dsp:sp>
    <dsp:sp modelId="{0D1F60FF-B403-4B53-8693-C10CF40F95FA}">
      <dsp:nvSpPr>
        <dsp:cNvPr id="0" name=""/>
        <dsp:cNvSpPr/>
      </dsp:nvSpPr>
      <dsp:spPr>
        <a:xfrm>
          <a:off x="2107742" y="1244775"/>
          <a:ext cx="1266625" cy="437458"/>
        </a:xfrm>
        <a:prstGeom prst="rect">
          <a:avLst/>
        </a:prstGeom>
        <a:solidFill>
          <a:srgbClr val="FFFF99"/>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0" kern="1200" dirty="0" smtClean="0"/>
            <a:t>Standard Lane Lead</a:t>
          </a:r>
          <a:endParaRPr lang="en-US" sz="1000" b="0" kern="1200" dirty="0"/>
        </a:p>
      </dsp:txBody>
      <dsp:txXfrm>
        <a:off x="2107742" y="1244775"/>
        <a:ext cx="1266625" cy="437458"/>
      </dsp:txXfrm>
    </dsp:sp>
    <dsp:sp modelId="{2CCAEBD3-6B20-49CE-96AA-62AE506FE291}">
      <dsp:nvSpPr>
        <dsp:cNvPr id="0" name=""/>
        <dsp:cNvSpPr/>
      </dsp:nvSpPr>
      <dsp:spPr>
        <a:xfrm>
          <a:off x="2424399" y="1865966"/>
          <a:ext cx="874916" cy="437458"/>
        </a:xfrm>
        <a:prstGeom prst="rect">
          <a:avLst/>
        </a:prstGeom>
        <a:solidFill>
          <a:srgbClr val="FFFF99"/>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0" kern="1200" dirty="0" smtClean="0"/>
            <a:t>Costing Specialist</a:t>
          </a:r>
          <a:endParaRPr lang="en-US" sz="1000" b="0" kern="1200" dirty="0"/>
        </a:p>
      </dsp:txBody>
      <dsp:txXfrm>
        <a:off x="2424399" y="1865966"/>
        <a:ext cx="874916" cy="437458"/>
      </dsp:txXfrm>
    </dsp:sp>
    <dsp:sp modelId="{B4484945-59FA-4D17-A313-B0C45BCEFC60}">
      <dsp:nvSpPr>
        <dsp:cNvPr id="0" name=""/>
        <dsp:cNvSpPr/>
      </dsp:nvSpPr>
      <dsp:spPr>
        <a:xfrm>
          <a:off x="3558100" y="1244775"/>
          <a:ext cx="1266625" cy="437458"/>
        </a:xfrm>
        <a:prstGeom prst="rect">
          <a:avLst/>
        </a:prstGeom>
        <a:solidFill>
          <a:srgbClr val="FFFF99"/>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0" kern="1200" dirty="0" smtClean="0"/>
            <a:t>Specialized Lane Lead</a:t>
          </a:r>
          <a:endParaRPr lang="en-US" sz="1000" b="0" kern="1200" dirty="0"/>
        </a:p>
      </dsp:txBody>
      <dsp:txXfrm>
        <a:off x="3558100" y="1244775"/>
        <a:ext cx="1266625" cy="437458"/>
      </dsp:txXfrm>
    </dsp:sp>
    <dsp:sp modelId="{EBD6BE4A-3447-4088-B0EE-CA18AA29C13C}">
      <dsp:nvSpPr>
        <dsp:cNvPr id="0" name=""/>
        <dsp:cNvSpPr/>
      </dsp:nvSpPr>
      <dsp:spPr>
        <a:xfrm>
          <a:off x="3874757" y="1865966"/>
          <a:ext cx="874916" cy="437458"/>
        </a:xfrm>
        <a:prstGeom prst="rect">
          <a:avLst/>
        </a:prstGeom>
        <a:solidFill>
          <a:srgbClr val="FFFF99"/>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0" kern="1200" dirty="0" smtClean="0"/>
            <a:t>Technical Specialist</a:t>
          </a:r>
          <a:endParaRPr lang="en-US" sz="1000" b="0" kern="1200" dirty="0"/>
        </a:p>
      </dsp:txBody>
      <dsp:txXfrm>
        <a:off x="3874757" y="1865966"/>
        <a:ext cx="874916" cy="437458"/>
      </dsp:txXfrm>
    </dsp:sp>
    <dsp:sp modelId="{5441A6A9-5529-43F2-9F50-9DB1B9B3E305}">
      <dsp:nvSpPr>
        <dsp:cNvPr id="0" name=""/>
        <dsp:cNvSpPr/>
      </dsp:nvSpPr>
      <dsp:spPr>
        <a:xfrm>
          <a:off x="5008458" y="1244775"/>
          <a:ext cx="1266625" cy="437458"/>
        </a:xfrm>
        <a:prstGeom prst="rect">
          <a:avLst/>
        </a:prstGeom>
        <a:solidFill>
          <a:srgbClr val="FFFF99"/>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0" kern="1200" dirty="0" smtClean="0"/>
            <a:t>Document Integrity Unit Lane Lead</a:t>
          </a:r>
          <a:endParaRPr lang="en-US" sz="1000" b="0" kern="1200" dirty="0"/>
        </a:p>
      </dsp:txBody>
      <dsp:txXfrm>
        <a:off x="5008458" y="1244775"/>
        <a:ext cx="1266625" cy="437458"/>
      </dsp:txXfrm>
    </dsp:sp>
    <dsp:sp modelId="{87D21EA3-3AFD-456F-9FE4-BE315388376D}">
      <dsp:nvSpPr>
        <dsp:cNvPr id="0" name=""/>
        <dsp:cNvSpPr/>
      </dsp:nvSpPr>
      <dsp:spPr>
        <a:xfrm>
          <a:off x="5325115" y="1865966"/>
          <a:ext cx="874916" cy="437458"/>
        </a:xfrm>
        <a:prstGeom prst="rect">
          <a:avLst/>
        </a:prstGeom>
        <a:solidFill>
          <a:srgbClr val="FFFF99"/>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0" kern="1200" dirty="0" smtClean="0"/>
            <a:t>Document Integrity Unit Specialist</a:t>
          </a:r>
          <a:endParaRPr lang="en-US" sz="1000" b="0" kern="1200" dirty="0"/>
        </a:p>
      </dsp:txBody>
      <dsp:txXfrm>
        <a:off x="5325115" y="1865966"/>
        <a:ext cx="874916" cy="437458"/>
      </dsp:txXfrm>
    </dsp:sp>
    <dsp:sp modelId="{05BDA429-51BD-4EB4-B7DD-290160701AE7}">
      <dsp:nvSpPr>
        <dsp:cNvPr id="0" name=""/>
        <dsp:cNvSpPr/>
      </dsp:nvSpPr>
      <dsp:spPr>
        <a:xfrm>
          <a:off x="6458816" y="1244775"/>
          <a:ext cx="1266625" cy="437458"/>
        </a:xfrm>
        <a:prstGeom prst="rect">
          <a:avLst/>
        </a:prstGeom>
        <a:solidFill>
          <a:srgbClr val="FFFF99"/>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0" kern="1200" dirty="0" smtClean="0"/>
            <a:t>Program Compliance Manager</a:t>
          </a:r>
          <a:endParaRPr lang="en-US" sz="1000" b="0" kern="1200" dirty="0"/>
        </a:p>
      </dsp:txBody>
      <dsp:txXfrm>
        <a:off x="6458816" y="1244775"/>
        <a:ext cx="1266625" cy="437458"/>
      </dsp:txXfrm>
    </dsp:sp>
    <dsp:sp modelId="{D2C905B7-79FE-459C-88C6-5BD9BB4C4942}">
      <dsp:nvSpPr>
        <dsp:cNvPr id="0" name=""/>
        <dsp:cNvSpPr/>
      </dsp:nvSpPr>
      <dsp:spPr>
        <a:xfrm>
          <a:off x="6775473" y="1865966"/>
          <a:ext cx="874916" cy="437458"/>
        </a:xfrm>
        <a:prstGeom prst="rect">
          <a:avLst/>
        </a:prstGeom>
        <a:solidFill>
          <a:srgbClr val="FFFF99"/>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0" kern="1200" dirty="0" smtClean="0"/>
            <a:t>Quality Assurance Specialist</a:t>
          </a:r>
          <a:endParaRPr lang="en-US" sz="1000" b="0" kern="1200" dirty="0"/>
        </a:p>
      </dsp:txBody>
      <dsp:txXfrm>
        <a:off x="6775473" y="1865966"/>
        <a:ext cx="874916" cy="437458"/>
      </dsp:txXfrm>
    </dsp:sp>
    <dsp:sp modelId="{8377B400-6AD1-448E-8948-EED225F009F6}">
      <dsp:nvSpPr>
        <dsp:cNvPr id="0" name=""/>
        <dsp:cNvSpPr/>
      </dsp:nvSpPr>
      <dsp:spPr>
        <a:xfrm>
          <a:off x="6775473" y="2487157"/>
          <a:ext cx="874916" cy="437458"/>
        </a:xfrm>
        <a:prstGeom prst="rect">
          <a:avLst/>
        </a:prstGeom>
        <a:solidFill>
          <a:srgbClr val="FFFF99"/>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0" kern="1200" dirty="0" smtClean="0"/>
            <a:t>Hazard Mitigation Liaison</a:t>
          </a:r>
          <a:endParaRPr lang="en-US" sz="1000" b="0" kern="1200" dirty="0"/>
        </a:p>
      </dsp:txBody>
      <dsp:txXfrm>
        <a:off x="6775473" y="2487157"/>
        <a:ext cx="874916" cy="437458"/>
      </dsp:txXfrm>
    </dsp:sp>
    <dsp:sp modelId="{DE7A7158-7C4C-4D29-8915-A9847D157A64}">
      <dsp:nvSpPr>
        <dsp:cNvPr id="0" name=""/>
        <dsp:cNvSpPr/>
      </dsp:nvSpPr>
      <dsp:spPr>
        <a:xfrm>
          <a:off x="6775473" y="3108347"/>
          <a:ext cx="874916" cy="437458"/>
        </a:xfrm>
        <a:prstGeom prst="rect">
          <a:avLst/>
        </a:prstGeom>
        <a:solidFill>
          <a:srgbClr val="FFFF99"/>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0" kern="1200" dirty="0" smtClean="0"/>
            <a:t>EHP Liaison</a:t>
          </a:r>
          <a:endParaRPr lang="en-US" sz="1000" b="0" kern="1200" dirty="0"/>
        </a:p>
      </dsp:txBody>
      <dsp:txXfrm>
        <a:off x="6775473" y="3108347"/>
        <a:ext cx="874916" cy="437458"/>
      </dsp:txXfrm>
    </dsp:sp>
    <dsp:sp modelId="{C0F8208B-E059-4F10-8855-CFE5EA344C8F}">
      <dsp:nvSpPr>
        <dsp:cNvPr id="0" name=""/>
        <dsp:cNvSpPr/>
      </dsp:nvSpPr>
      <dsp:spPr>
        <a:xfrm>
          <a:off x="6775473" y="3729538"/>
          <a:ext cx="874916" cy="437458"/>
        </a:xfrm>
        <a:prstGeom prst="rect">
          <a:avLst/>
        </a:prstGeom>
        <a:solidFill>
          <a:srgbClr val="FFFF99"/>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0" kern="1200" dirty="0" smtClean="0"/>
            <a:t>Insurance Specialist</a:t>
          </a:r>
          <a:endParaRPr lang="en-US" sz="1000" b="0" kern="1200" dirty="0"/>
        </a:p>
      </dsp:txBody>
      <dsp:txXfrm>
        <a:off x="6775473" y="3729538"/>
        <a:ext cx="874916" cy="4374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4D2D50-CA7C-4AB9-A187-32667A4A6003}">
      <dsp:nvSpPr>
        <dsp:cNvPr id="0" name=""/>
        <dsp:cNvSpPr/>
      </dsp:nvSpPr>
      <dsp:spPr>
        <a:xfrm>
          <a:off x="4925301" y="1166172"/>
          <a:ext cx="131768" cy="1571589"/>
        </a:xfrm>
        <a:custGeom>
          <a:avLst/>
          <a:gdLst/>
          <a:ahLst/>
          <a:cxnLst/>
          <a:rect l="0" t="0" r="0" b="0"/>
          <a:pathLst>
            <a:path>
              <a:moveTo>
                <a:pt x="0" y="0"/>
              </a:moveTo>
              <a:lnTo>
                <a:pt x="0" y="1571589"/>
              </a:lnTo>
              <a:lnTo>
                <a:pt x="131768" y="1571589"/>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E1BF7E0F-60A2-42AE-BEB0-6F593AB202EE}">
      <dsp:nvSpPr>
        <dsp:cNvPr id="0" name=""/>
        <dsp:cNvSpPr/>
      </dsp:nvSpPr>
      <dsp:spPr>
        <a:xfrm>
          <a:off x="4925301" y="1166172"/>
          <a:ext cx="131768" cy="1140767"/>
        </a:xfrm>
        <a:custGeom>
          <a:avLst/>
          <a:gdLst/>
          <a:ahLst/>
          <a:cxnLst/>
          <a:rect l="0" t="0" r="0" b="0"/>
          <a:pathLst>
            <a:path>
              <a:moveTo>
                <a:pt x="0" y="0"/>
              </a:moveTo>
              <a:lnTo>
                <a:pt x="0" y="1140767"/>
              </a:lnTo>
              <a:lnTo>
                <a:pt x="131768" y="1140767"/>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9BCCC50D-E48E-44DC-8F65-9A46A4E35CFF}">
      <dsp:nvSpPr>
        <dsp:cNvPr id="0" name=""/>
        <dsp:cNvSpPr/>
      </dsp:nvSpPr>
      <dsp:spPr>
        <a:xfrm>
          <a:off x="4925301" y="1166172"/>
          <a:ext cx="131768" cy="709945"/>
        </a:xfrm>
        <a:custGeom>
          <a:avLst/>
          <a:gdLst/>
          <a:ahLst/>
          <a:cxnLst/>
          <a:rect l="0" t="0" r="0" b="0"/>
          <a:pathLst>
            <a:path>
              <a:moveTo>
                <a:pt x="0" y="0"/>
              </a:moveTo>
              <a:lnTo>
                <a:pt x="0" y="709945"/>
              </a:lnTo>
              <a:lnTo>
                <a:pt x="131768" y="709945"/>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6E570B50-DEDC-4B41-B90A-1C287C929F18}">
      <dsp:nvSpPr>
        <dsp:cNvPr id="0" name=""/>
        <dsp:cNvSpPr/>
      </dsp:nvSpPr>
      <dsp:spPr>
        <a:xfrm>
          <a:off x="4925301" y="1166172"/>
          <a:ext cx="131768" cy="279124"/>
        </a:xfrm>
        <a:custGeom>
          <a:avLst/>
          <a:gdLst/>
          <a:ahLst/>
          <a:cxnLst/>
          <a:rect l="0" t="0" r="0" b="0"/>
          <a:pathLst>
            <a:path>
              <a:moveTo>
                <a:pt x="0" y="0"/>
              </a:moveTo>
              <a:lnTo>
                <a:pt x="0" y="279124"/>
              </a:lnTo>
              <a:lnTo>
                <a:pt x="131768" y="279124"/>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27981AB5-5CC1-4A72-B591-34C3AFB5C3F9}">
      <dsp:nvSpPr>
        <dsp:cNvPr id="0" name=""/>
        <dsp:cNvSpPr/>
      </dsp:nvSpPr>
      <dsp:spPr>
        <a:xfrm>
          <a:off x="3264916" y="735351"/>
          <a:ext cx="2011768" cy="127426"/>
        </a:xfrm>
        <a:custGeom>
          <a:avLst/>
          <a:gdLst/>
          <a:ahLst/>
          <a:cxnLst/>
          <a:rect l="0" t="0" r="0" b="0"/>
          <a:pathLst>
            <a:path>
              <a:moveTo>
                <a:pt x="0" y="0"/>
              </a:moveTo>
              <a:lnTo>
                <a:pt x="0" y="63713"/>
              </a:lnTo>
              <a:lnTo>
                <a:pt x="2011768" y="63713"/>
              </a:lnTo>
              <a:lnTo>
                <a:pt x="2011768" y="127426"/>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EF180728-76F1-4DD2-8AC7-E3157060938E}">
      <dsp:nvSpPr>
        <dsp:cNvPr id="0" name=""/>
        <dsp:cNvSpPr/>
      </dsp:nvSpPr>
      <dsp:spPr>
        <a:xfrm>
          <a:off x="3919417" y="1166172"/>
          <a:ext cx="131768" cy="279124"/>
        </a:xfrm>
        <a:custGeom>
          <a:avLst/>
          <a:gdLst/>
          <a:ahLst/>
          <a:cxnLst/>
          <a:rect l="0" t="0" r="0" b="0"/>
          <a:pathLst>
            <a:path>
              <a:moveTo>
                <a:pt x="0" y="0"/>
              </a:moveTo>
              <a:lnTo>
                <a:pt x="0" y="279124"/>
              </a:lnTo>
              <a:lnTo>
                <a:pt x="131768" y="279124"/>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E1F46F4C-01B6-449D-BB97-5B93AC9B98D0}">
      <dsp:nvSpPr>
        <dsp:cNvPr id="0" name=""/>
        <dsp:cNvSpPr/>
      </dsp:nvSpPr>
      <dsp:spPr>
        <a:xfrm>
          <a:off x="3264916" y="735351"/>
          <a:ext cx="1005884" cy="127426"/>
        </a:xfrm>
        <a:custGeom>
          <a:avLst/>
          <a:gdLst/>
          <a:ahLst/>
          <a:cxnLst/>
          <a:rect l="0" t="0" r="0" b="0"/>
          <a:pathLst>
            <a:path>
              <a:moveTo>
                <a:pt x="0" y="0"/>
              </a:moveTo>
              <a:lnTo>
                <a:pt x="0" y="63713"/>
              </a:lnTo>
              <a:lnTo>
                <a:pt x="1005884" y="63713"/>
              </a:lnTo>
              <a:lnTo>
                <a:pt x="1005884" y="127426"/>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5957E3F5-1B70-4EFF-AD60-59CA9EB38682}">
      <dsp:nvSpPr>
        <dsp:cNvPr id="0" name=""/>
        <dsp:cNvSpPr/>
      </dsp:nvSpPr>
      <dsp:spPr>
        <a:xfrm>
          <a:off x="2913533" y="1166172"/>
          <a:ext cx="131768" cy="279124"/>
        </a:xfrm>
        <a:custGeom>
          <a:avLst/>
          <a:gdLst/>
          <a:ahLst/>
          <a:cxnLst/>
          <a:rect l="0" t="0" r="0" b="0"/>
          <a:pathLst>
            <a:path>
              <a:moveTo>
                <a:pt x="0" y="0"/>
              </a:moveTo>
              <a:lnTo>
                <a:pt x="0" y="279124"/>
              </a:lnTo>
              <a:lnTo>
                <a:pt x="131768" y="279124"/>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769B6FF3-9A6E-4E93-8273-4D1960ED2C13}">
      <dsp:nvSpPr>
        <dsp:cNvPr id="0" name=""/>
        <dsp:cNvSpPr/>
      </dsp:nvSpPr>
      <dsp:spPr>
        <a:xfrm>
          <a:off x="3219196" y="735351"/>
          <a:ext cx="91440" cy="127426"/>
        </a:xfrm>
        <a:custGeom>
          <a:avLst/>
          <a:gdLst/>
          <a:ahLst/>
          <a:cxnLst/>
          <a:rect l="0" t="0" r="0" b="0"/>
          <a:pathLst>
            <a:path>
              <a:moveTo>
                <a:pt x="45720" y="0"/>
              </a:moveTo>
              <a:lnTo>
                <a:pt x="45720" y="127426"/>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8F59AEE7-48B2-437C-9E53-170A8499EBC7}">
      <dsp:nvSpPr>
        <dsp:cNvPr id="0" name=""/>
        <dsp:cNvSpPr/>
      </dsp:nvSpPr>
      <dsp:spPr>
        <a:xfrm>
          <a:off x="1907649" y="1166172"/>
          <a:ext cx="131768" cy="279124"/>
        </a:xfrm>
        <a:custGeom>
          <a:avLst/>
          <a:gdLst/>
          <a:ahLst/>
          <a:cxnLst/>
          <a:rect l="0" t="0" r="0" b="0"/>
          <a:pathLst>
            <a:path>
              <a:moveTo>
                <a:pt x="0" y="0"/>
              </a:moveTo>
              <a:lnTo>
                <a:pt x="0" y="279124"/>
              </a:lnTo>
              <a:lnTo>
                <a:pt x="131768" y="279124"/>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188F8875-533A-49B4-960D-C02E7F79AA3A}">
      <dsp:nvSpPr>
        <dsp:cNvPr id="0" name=""/>
        <dsp:cNvSpPr/>
      </dsp:nvSpPr>
      <dsp:spPr>
        <a:xfrm>
          <a:off x="2259032" y="735351"/>
          <a:ext cx="1005884" cy="127426"/>
        </a:xfrm>
        <a:custGeom>
          <a:avLst/>
          <a:gdLst/>
          <a:ahLst/>
          <a:cxnLst/>
          <a:rect l="0" t="0" r="0" b="0"/>
          <a:pathLst>
            <a:path>
              <a:moveTo>
                <a:pt x="1005884" y="0"/>
              </a:moveTo>
              <a:lnTo>
                <a:pt x="1005884" y="63713"/>
              </a:lnTo>
              <a:lnTo>
                <a:pt x="0" y="63713"/>
              </a:lnTo>
              <a:lnTo>
                <a:pt x="0" y="127426"/>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7138EDEB-A029-471D-888F-4F76A26FB60B}">
      <dsp:nvSpPr>
        <dsp:cNvPr id="0" name=""/>
        <dsp:cNvSpPr/>
      </dsp:nvSpPr>
      <dsp:spPr>
        <a:xfrm>
          <a:off x="901764" y="1166172"/>
          <a:ext cx="131768" cy="279124"/>
        </a:xfrm>
        <a:custGeom>
          <a:avLst/>
          <a:gdLst/>
          <a:ahLst/>
          <a:cxnLst/>
          <a:rect l="0" t="0" r="0" b="0"/>
          <a:pathLst>
            <a:path>
              <a:moveTo>
                <a:pt x="0" y="0"/>
              </a:moveTo>
              <a:lnTo>
                <a:pt x="0" y="279124"/>
              </a:lnTo>
              <a:lnTo>
                <a:pt x="131768" y="279124"/>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F3AFD2FD-A0EA-4095-B9DC-0E6D15BFC0EE}">
      <dsp:nvSpPr>
        <dsp:cNvPr id="0" name=""/>
        <dsp:cNvSpPr/>
      </dsp:nvSpPr>
      <dsp:spPr>
        <a:xfrm>
          <a:off x="1253148" y="735351"/>
          <a:ext cx="2011768" cy="127426"/>
        </a:xfrm>
        <a:custGeom>
          <a:avLst/>
          <a:gdLst/>
          <a:ahLst/>
          <a:cxnLst/>
          <a:rect l="0" t="0" r="0" b="0"/>
          <a:pathLst>
            <a:path>
              <a:moveTo>
                <a:pt x="2011768" y="0"/>
              </a:moveTo>
              <a:lnTo>
                <a:pt x="2011768" y="63713"/>
              </a:lnTo>
              <a:lnTo>
                <a:pt x="0" y="63713"/>
              </a:lnTo>
              <a:lnTo>
                <a:pt x="0" y="127426"/>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D471DBCA-014D-41A6-A7C0-D8C89A718E49}">
      <dsp:nvSpPr>
        <dsp:cNvPr id="0" name=""/>
        <dsp:cNvSpPr/>
      </dsp:nvSpPr>
      <dsp:spPr>
        <a:xfrm>
          <a:off x="3219196" y="304529"/>
          <a:ext cx="91440" cy="127426"/>
        </a:xfrm>
        <a:custGeom>
          <a:avLst/>
          <a:gdLst/>
          <a:ahLst/>
          <a:cxnLst/>
          <a:rect l="0" t="0" r="0" b="0"/>
          <a:pathLst>
            <a:path>
              <a:moveTo>
                <a:pt x="45720" y="0"/>
              </a:moveTo>
              <a:lnTo>
                <a:pt x="45720" y="127426"/>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7493D612-F2B3-4320-AE8B-1B8EB04F5982}">
      <dsp:nvSpPr>
        <dsp:cNvPr id="0" name=""/>
        <dsp:cNvSpPr/>
      </dsp:nvSpPr>
      <dsp:spPr>
        <a:xfrm>
          <a:off x="2753157" y="1133"/>
          <a:ext cx="1023517" cy="303395"/>
        </a:xfrm>
        <a:prstGeom prst="rect">
          <a:avLst/>
        </a:prstGeom>
        <a:solidFill>
          <a:srgbClr val="FFFF99"/>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0" kern="1200" dirty="0" smtClean="0"/>
            <a:t>PA Consolidated Resource Center Director</a:t>
          </a:r>
          <a:endParaRPr lang="en-US" sz="700" b="0" kern="1200" dirty="0"/>
        </a:p>
      </dsp:txBody>
      <dsp:txXfrm>
        <a:off x="2753157" y="1133"/>
        <a:ext cx="1023517" cy="303395"/>
      </dsp:txXfrm>
    </dsp:sp>
    <dsp:sp modelId="{431476BC-AA50-4C21-BBBE-68B4F77FCA6D}">
      <dsp:nvSpPr>
        <dsp:cNvPr id="0" name=""/>
        <dsp:cNvSpPr/>
      </dsp:nvSpPr>
      <dsp:spPr>
        <a:xfrm>
          <a:off x="2753157" y="431955"/>
          <a:ext cx="1023517" cy="303395"/>
        </a:xfrm>
        <a:prstGeom prst="rect">
          <a:avLst/>
        </a:prstGeom>
        <a:solidFill>
          <a:srgbClr val="FFFF99"/>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0" kern="1200" dirty="0" smtClean="0"/>
            <a:t>PA Consolidated Resource Center Deputy Director</a:t>
          </a:r>
          <a:endParaRPr lang="en-US" sz="700" b="0" kern="1200" dirty="0"/>
        </a:p>
      </dsp:txBody>
      <dsp:txXfrm>
        <a:off x="2753157" y="431955"/>
        <a:ext cx="1023517" cy="303395"/>
      </dsp:txXfrm>
    </dsp:sp>
    <dsp:sp modelId="{9177EDB8-DBAF-4F69-B1E6-462DCF047797}">
      <dsp:nvSpPr>
        <dsp:cNvPr id="0" name=""/>
        <dsp:cNvSpPr/>
      </dsp:nvSpPr>
      <dsp:spPr>
        <a:xfrm>
          <a:off x="813919" y="862777"/>
          <a:ext cx="878458" cy="303395"/>
        </a:xfrm>
        <a:prstGeom prst="rect">
          <a:avLst/>
        </a:prstGeom>
        <a:solidFill>
          <a:srgbClr val="FFFF99"/>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0" kern="1200" dirty="0" smtClean="0"/>
            <a:t>Completed Lane Lead</a:t>
          </a:r>
          <a:endParaRPr lang="en-US" sz="700" b="0" kern="1200" dirty="0"/>
        </a:p>
      </dsp:txBody>
      <dsp:txXfrm>
        <a:off x="813919" y="862777"/>
        <a:ext cx="878458" cy="303395"/>
      </dsp:txXfrm>
    </dsp:sp>
    <dsp:sp modelId="{30463066-2E1D-470B-97B9-3EE7C4D34413}">
      <dsp:nvSpPr>
        <dsp:cNvPr id="0" name=""/>
        <dsp:cNvSpPr/>
      </dsp:nvSpPr>
      <dsp:spPr>
        <a:xfrm>
          <a:off x="1033533" y="1293599"/>
          <a:ext cx="606791" cy="303395"/>
        </a:xfrm>
        <a:prstGeom prst="rect">
          <a:avLst/>
        </a:prstGeom>
        <a:solidFill>
          <a:srgbClr val="FFFF99"/>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0" kern="1200" dirty="0" smtClean="0"/>
            <a:t>Validation Specialist</a:t>
          </a:r>
          <a:endParaRPr lang="en-US" sz="700" b="0" kern="1200" dirty="0"/>
        </a:p>
      </dsp:txBody>
      <dsp:txXfrm>
        <a:off x="1033533" y="1293599"/>
        <a:ext cx="606791" cy="303395"/>
      </dsp:txXfrm>
    </dsp:sp>
    <dsp:sp modelId="{0D1F60FF-B403-4B53-8693-C10CF40F95FA}">
      <dsp:nvSpPr>
        <dsp:cNvPr id="0" name=""/>
        <dsp:cNvSpPr/>
      </dsp:nvSpPr>
      <dsp:spPr>
        <a:xfrm>
          <a:off x="1819803" y="862777"/>
          <a:ext cx="878458" cy="303395"/>
        </a:xfrm>
        <a:prstGeom prst="rect">
          <a:avLst/>
        </a:prstGeom>
        <a:solidFill>
          <a:srgbClr val="FFFF99"/>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0" kern="1200" dirty="0" smtClean="0"/>
            <a:t>Standard Lane Lead</a:t>
          </a:r>
          <a:endParaRPr lang="en-US" sz="700" b="0" kern="1200" dirty="0"/>
        </a:p>
      </dsp:txBody>
      <dsp:txXfrm>
        <a:off x="1819803" y="862777"/>
        <a:ext cx="878458" cy="303395"/>
      </dsp:txXfrm>
    </dsp:sp>
    <dsp:sp modelId="{2CCAEBD3-6B20-49CE-96AA-62AE506FE291}">
      <dsp:nvSpPr>
        <dsp:cNvPr id="0" name=""/>
        <dsp:cNvSpPr/>
      </dsp:nvSpPr>
      <dsp:spPr>
        <a:xfrm>
          <a:off x="2039417" y="1293599"/>
          <a:ext cx="606791" cy="303395"/>
        </a:xfrm>
        <a:prstGeom prst="rect">
          <a:avLst/>
        </a:prstGeom>
        <a:solidFill>
          <a:srgbClr val="FFFF99"/>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0" kern="1200" dirty="0" smtClean="0"/>
            <a:t>Costing Specialist</a:t>
          </a:r>
          <a:endParaRPr lang="en-US" sz="700" b="0" kern="1200" dirty="0"/>
        </a:p>
      </dsp:txBody>
      <dsp:txXfrm>
        <a:off x="2039417" y="1293599"/>
        <a:ext cx="606791" cy="303395"/>
      </dsp:txXfrm>
    </dsp:sp>
    <dsp:sp modelId="{B4484945-59FA-4D17-A313-B0C45BCEFC60}">
      <dsp:nvSpPr>
        <dsp:cNvPr id="0" name=""/>
        <dsp:cNvSpPr/>
      </dsp:nvSpPr>
      <dsp:spPr>
        <a:xfrm>
          <a:off x="2825687" y="862777"/>
          <a:ext cx="878458" cy="303395"/>
        </a:xfrm>
        <a:prstGeom prst="rect">
          <a:avLst/>
        </a:prstGeom>
        <a:solidFill>
          <a:srgbClr val="FFFF99"/>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0" kern="1200" dirty="0" smtClean="0"/>
            <a:t>Specialized Lane Lead</a:t>
          </a:r>
          <a:endParaRPr lang="en-US" sz="700" b="0" kern="1200" dirty="0"/>
        </a:p>
      </dsp:txBody>
      <dsp:txXfrm>
        <a:off x="2825687" y="862777"/>
        <a:ext cx="878458" cy="303395"/>
      </dsp:txXfrm>
    </dsp:sp>
    <dsp:sp modelId="{EBD6BE4A-3447-4088-B0EE-CA18AA29C13C}">
      <dsp:nvSpPr>
        <dsp:cNvPr id="0" name=""/>
        <dsp:cNvSpPr/>
      </dsp:nvSpPr>
      <dsp:spPr>
        <a:xfrm>
          <a:off x="3045301" y="1293599"/>
          <a:ext cx="606791" cy="303395"/>
        </a:xfrm>
        <a:prstGeom prst="rect">
          <a:avLst/>
        </a:prstGeom>
        <a:solidFill>
          <a:srgbClr val="FFFF99"/>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0" kern="1200" dirty="0" smtClean="0"/>
            <a:t>Technical Specialist</a:t>
          </a:r>
          <a:endParaRPr lang="en-US" sz="700" b="0" kern="1200" dirty="0"/>
        </a:p>
      </dsp:txBody>
      <dsp:txXfrm>
        <a:off x="3045301" y="1293599"/>
        <a:ext cx="606791" cy="303395"/>
      </dsp:txXfrm>
    </dsp:sp>
    <dsp:sp modelId="{5441A6A9-5529-43F2-9F50-9DB1B9B3E305}">
      <dsp:nvSpPr>
        <dsp:cNvPr id="0" name=""/>
        <dsp:cNvSpPr/>
      </dsp:nvSpPr>
      <dsp:spPr>
        <a:xfrm>
          <a:off x="3831571" y="862777"/>
          <a:ext cx="878458" cy="303395"/>
        </a:xfrm>
        <a:prstGeom prst="rect">
          <a:avLst/>
        </a:prstGeom>
        <a:solidFill>
          <a:srgbClr val="FFFF99"/>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0" kern="1200" dirty="0" smtClean="0"/>
            <a:t>Document Integrity Unit Lane Lead</a:t>
          </a:r>
          <a:endParaRPr lang="en-US" sz="700" b="0" kern="1200" dirty="0"/>
        </a:p>
      </dsp:txBody>
      <dsp:txXfrm>
        <a:off x="3831571" y="862777"/>
        <a:ext cx="878458" cy="303395"/>
      </dsp:txXfrm>
    </dsp:sp>
    <dsp:sp modelId="{87D21EA3-3AFD-456F-9FE4-BE315388376D}">
      <dsp:nvSpPr>
        <dsp:cNvPr id="0" name=""/>
        <dsp:cNvSpPr/>
      </dsp:nvSpPr>
      <dsp:spPr>
        <a:xfrm>
          <a:off x="4051186" y="1293599"/>
          <a:ext cx="606791" cy="303395"/>
        </a:xfrm>
        <a:prstGeom prst="rect">
          <a:avLst/>
        </a:prstGeom>
        <a:solidFill>
          <a:srgbClr val="FFFF99"/>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0" kern="1200" dirty="0" smtClean="0"/>
            <a:t>Document Integrity Unit Specialist</a:t>
          </a:r>
          <a:endParaRPr lang="en-US" sz="700" b="0" kern="1200" dirty="0"/>
        </a:p>
      </dsp:txBody>
      <dsp:txXfrm>
        <a:off x="4051186" y="1293599"/>
        <a:ext cx="606791" cy="303395"/>
      </dsp:txXfrm>
    </dsp:sp>
    <dsp:sp modelId="{05BDA429-51BD-4EB4-B7DD-290160701AE7}">
      <dsp:nvSpPr>
        <dsp:cNvPr id="0" name=""/>
        <dsp:cNvSpPr/>
      </dsp:nvSpPr>
      <dsp:spPr>
        <a:xfrm>
          <a:off x="4837455" y="862777"/>
          <a:ext cx="878458" cy="303395"/>
        </a:xfrm>
        <a:prstGeom prst="rect">
          <a:avLst/>
        </a:prstGeom>
        <a:solidFill>
          <a:srgbClr val="FFFF99"/>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0" kern="1200" dirty="0" smtClean="0"/>
            <a:t>Program Compliance Manager</a:t>
          </a:r>
          <a:endParaRPr lang="en-US" sz="700" b="0" kern="1200" dirty="0"/>
        </a:p>
      </dsp:txBody>
      <dsp:txXfrm>
        <a:off x="4837455" y="862777"/>
        <a:ext cx="878458" cy="303395"/>
      </dsp:txXfrm>
    </dsp:sp>
    <dsp:sp modelId="{D2C905B7-79FE-459C-88C6-5BD9BB4C4942}">
      <dsp:nvSpPr>
        <dsp:cNvPr id="0" name=""/>
        <dsp:cNvSpPr/>
      </dsp:nvSpPr>
      <dsp:spPr>
        <a:xfrm>
          <a:off x="5057070" y="1293599"/>
          <a:ext cx="606791" cy="303395"/>
        </a:xfrm>
        <a:prstGeom prst="rect">
          <a:avLst/>
        </a:prstGeom>
        <a:solidFill>
          <a:srgbClr val="FFFF99"/>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0" kern="1200" dirty="0" smtClean="0"/>
            <a:t>Quality Assurance Specialist</a:t>
          </a:r>
          <a:endParaRPr lang="en-US" sz="700" b="0" kern="1200" dirty="0"/>
        </a:p>
      </dsp:txBody>
      <dsp:txXfrm>
        <a:off x="5057070" y="1293599"/>
        <a:ext cx="606791" cy="303395"/>
      </dsp:txXfrm>
    </dsp:sp>
    <dsp:sp modelId="{8377B400-6AD1-448E-8948-EED225F009F6}">
      <dsp:nvSpPr>
        <dsp:cNvPr id="0" name=""/>
        <dsp:cNvSpPr/>
      </dsp:nvSpPr>
      <dsp:spPr>
        <a:xfrm>
          <a:off x="5057070" y="1724421"/>
          <a:ext cx="606791" cy="303395"/>
        </a:xfrm>
        <a:prstGeom prst="rect">
          <a:avLst/>
        </a:prstGeom>
        <a:solidFill>
          <a:srgbClr val="FFFF99"/>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0" kern="1200" dirty="0" smtClean="0"/>
            <a:t>Hazard Mitigation Liaison</a:t>
          </a:r>
          <a:endParaRPr lang="en-US" sz="700" b="0" kern="1200" dirty="0"/>
        </a:p>
      </dsp:txBody>
      <dsp:txXfrm>
        <a:off x="5057070" y="1724421"/>
        <a:ext cx="606791" cy="303395"/>
      </dsp:txXfrm>
    </dsp:sp>
    <dsp:sp modelId="{DE7A7158-7C4C-4D29-8915-A9847D157A64}">
      <dsp:nvSpPr>
        <dsp:cNvPr id="0" name=""/>
        <dsp:cNvSpPr/>
      </dsp:nvSpPr>
      <dsp:spPr>
        <a:xfrm>
          <a:off x="5057070" y="2155242"/>
          <a:ext cx="606791" cy="303395"/>
        </a:xfrm>
        <a:prstGeom prst="rect">
          <a:avLst/>
        </a:prstGeom>
        <a:solidFill>
          <a:srgbClr val="FFFF99"/>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0" kern="1200" dirty="0" smtClean="0"/>
            <a:t>EHP Liaison</a:t>
          </a:r>
          <a:endParaRPr lang="en-US" sz="700" b="0" kern="1200" dirty="0"/>
        </a:p>
      </dsp:txBody>
      <dsp:txXfrm>
        <a:off x="5057070" y="2155242"/>
        <a:ext cx="606791" cy="303395"/>
      </dsp:txXfrm>
    </dsp:sp>
    <dsp:sp modelId="{C0F8208B-E059-4F10-8855-CFE5EA344C8F}">
      <dsp:nvSpPr>
        <dsp:cNvPr id="0" name=""/>
        <dsp:cNvSpPr/>
      </dsp:nvSpPr>
      <dsp:spPr>
        <a:xfrm>
          <a:off x="5057070" y="2586064"/>
          <a:ext cx="606791" cy="303395"/>
        </a:xfrm>
        <a:prstGeom prst="rect">
          <a:avLst/>
        </a:prstGeom>
        <a:solidFill>
          <a:srgbClr val="FFFF99"/>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0" kern="1200" dirty="0" smtClean="0"/>
            <a:t>Insurance Specialist</a:t>
          </a:r>
          <a:endParaRPr lang="en-US" sz="700" b="0" kern="1200" dirty="0"/>
        </a:p>
      </dsp:txBody>
      <dsp:txXfrm>
        <a:off x="5057070" y="2586064"/>
        <a:ext cx="606791" cy="3033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4D2D50-CA7C-4AB9-A187-32667A4A6003}">
      <dsp:nvSpPr>
        <dsp:cNvPr id="0" name=""/>
        <dsp:cNvSpPr/>
      </dsp:nvSpPr>
      <dsp:spPr>
        <a:xfrm>
          <a:off x="4968095" y="1149787"/>
          <a:ext cx="129839" cy="1548582"/>
        </a:xfrm>
        <a:custGeom>
          <a:avLst/>
          <a:gdLst/>
          <a:ahLst/>
          <a:cxnLst/>
          <a:rect l="0" t="0" r="0" b="0"/>
          <a:pathLst>
            <a:path>
              <a:moveTo>
                <a:pt x="0" y="0"/>
              </a:moveTo>
              <a:lnTo>
                <a:pt x="0" y="1548582"/>
              </a:lnTo>
              <a:lnTo>
                <a:pt x="129839" y="1548582"/>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E1BF7E0F-60A2-42AE-BEB0-6F593AB202EE}">
      <dsp:nvSpPr>
        <dsp:cNvPr id="0" name=""/>
        <dsp:cNvSpPr/>
      </dsp:nvSpPr>
      <dsp:spPr>
        <a:xfrm>
          <a:off x="4968095" y="1149787"/>
          <a:ext cx="129839" cy="1124067"/>
        </a:xfrm>
        <a:custGeom>
          <a:avLst/>
          <a:gdLst/>
          <a:ahLst/>
          <a:cxnLst/>
          <a:rect l="0" t="0" r="0" b="0"/>
          <a:pathLst>
            <a:path>
              <a:moveTo>
                <a:pt x="0" y="0"/>
              </a:moveTo>
              <a:lnTo>
                <a:pt x="0" y="1124067"/>
              </a:lnTo>
              <a:lnTo>
                <a:pt x="129839" y="1124067"/>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9BCCC50D-E48E-44DC-8F65-9A46A4E35CFF}">
      <dsp:nvSpPr>
        <dsp:cNvPr id="0" name=""/>
        <dsp:cNvSpPr/>
      </dsp:nvSpPr>
      <dsp:spPr>
        <a:xfrm>
          <a:off x="4968095" y="1149787"/>
          <a:ext cx="129839" cy="699552"/>
        </a:xfrm>
        <a:custGeom>
          <a:avLst/>
          <a:gdLst/>
          <a:ahLst/>
          <a:cxnLst/>
          <a:rect l="0" t="0" r="0" b="0"/>
          <a:pathLst>
            <a:path>
              <a:moveTo>
                <a:pt x="0" y="0"/>
              </a:moveTo>
              <a:lnTo>
                <a:pt x="0" y="699552"/>
              </a:lnTo>
              <a:lnTo>
                <a:pt x="129839" y="699552"/>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6E570B50-DEDC-4B41-B90A-1C287C929F18}">
      <dsp:nvSpPr>
        <dsp:cNvPr id="0" name=""/>
        <dsp:cNvSpPr/>
      </dsp:nvSpPr>
      <dsp:spPr>
        <a:xfrm>
          <a:off x="4968095" y="1149787"/>
          <a:ext cx="129839" cy="275037"/>
        </a:xfrm>
        <a:custGeom>
          <a:avLst/>
          <a:gdLst/>
          <a:ahLst/>
          <a:cxnLst/>
          <a:rect l="0" t="0" r="0" b="0"/>
          <a:pathLst>
            <a:path>
              <a:moveTo>
                <a:pt x="0" y="0"/>
              </a:moveTo>
              <a:lnTo>
                <a:pt x="0" y="275037"/>
              </a:lnTo>
              <a:lnTo>
                <a:pt x="129839" y="275037"/>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27981AB5-5CC1-4A72-B591-34C3AFB5C3F9}">
      <dsp:nvSpPr>
        <dsp:cNvPr id="0" name=""/>
        <dsp:cNvSpPr/>
      </dsp:nvSpPr>
      <dsp:spPr>
        <a:xfrm>
          <a:off x="3332017" y="725272"/>
          <a:ext cx="1982317" cy="125560"/>
        </a:xfrm>
        <a:custGeom>
          <a:avLst/>
          <a:gdLst/>
          <a:ahLst/>
          <a:cxnLst/>
          <a:rect l="0" t="0" r="0" b="0"/>
          <a:pathLst>
            <a:path>
              <a:moveTo>
                <a:pt x="0" y="0"/>
              </a:moveTo>
              <a:lnTo>
                <a:pt x="0" y="62780"/>
              </a:lnTo>
              <a:lnTo>
                <a:pt x="1982317" y="62780"/>
              </a:lnTo>
              <a:lnTo>
                <a:pt x="1982317" y="125560"/>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EF180728-76F1-4DD2-8AC7-E3157060938E}">
      <dsp:nvSpPr>
        <dsp:cNvPr id="0" name=""/>
        <dsp:cNvSpPr/>
      </dsp:nvSpPr>
      <dsp:spPr>
        <a:xfrm>
          <a:off x="3976937" y="1149787"/>
          <a:ext cx="129839" cy="275037"/>
        </a:xfrm>
        <a:custGeom>
          <a:avLst/>
          <a:gdLst/>
          <a:ahLst/>
          <a:cxnLst/>
          <a:rect l="0" t="0" r="0" b="0"/>
          <a:pathLst>
            <a:path>
              <a:moveTo>
                <a:pt x="0" y="0"/>
              </a:moveTo>
              <a:lnTo>
                <a:pt x="0" y="275037"/>
              </a:lnTo>
              <a:lnTo>
                <a:pt x="129839" y="275037"/>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E1F46F4C-01B6-449D-BB97-5B93AC9B98D0}">
      <dsp:nvSpPr>
        <dsp:cNvPr id="0" name=""/>
        <dsp:cNvSpPr/>
      </dsp:nvSpPr>
      <dsp:spPr>
        <a:xfrm>
          <a:off x="3332017" y="725272"/>
          <a:ext cx="991158" cy="125560"/>
        </a:xfrm>
        <a:custGeom>
          <a:avLst/>
          <a:gdLst/>
          <a:ahLst/>
          <a:cxnLst/>
          <a:rect l="0" t="0" r="0" b="0"/>
          <a:pathLst>
            <a:path>
              <a:moveTo>
                <a:pt x="0" y="0"/>
              </a:moveTo>
              <a:lnTo>
                <a:pt x="0" y="62780"/>
              </a:lnTo>
              <a:lnTo>
                <a:pt x="991158" y="62780"/>
              </a:lnTo>
              <a:lnTo>
                <a:pt x="991158" y="125560"/>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5957E3F5-1B70-4EFF-AD60-59CA9EB38682}">
      <dsp:nvSpPr>
        <dsp:cNvPr id="0" name=""/>
        <dsp:cNvSpPr/>
      </dsp:nvSpPr>
      <dsp:spPr>
        <a:xfrm>
          <a:off x="2985778" y="1149787"/>
          <a:ext cx="129839" cy="275037"/>
        </a:xfrm>
        <a:custGeom>
          <a:avLst/>
          <a:gdLst/>
          <a:ahLst/>
          <a:cxnLst/>
          <a:rect l="0" t="0" r="0" b="0"/>
          <a:pathLst>
            <a:path>
              <a:moveTo>
                <a:pt x="0" y="0"/>
              </a:moveTo>
              <a:lnTo>
                <a:pt x="0" y="275037"/>
              </a:lnTo>
              <a:lnTo>
                <a:pt x="129839" y="275037"/>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769B6FF3-9A6E-4E93-8273-4D1960ED2C13}">
      <dsp:nvSpPr>
        <dsp:cNvPr id="0" name=""/>
        <dsp:cNvSpPr/>
      </dsp:nvSpPr>
      <dsp:spPr>
        <a:xfrm>
          <a:off x="3286297" y="725272"/>
          <a:ext cx="91440" cy="125560"/>
        </a:xfrm>
        <a:custGeom>
          <a:avLst/>
          <a:gdLst/>
          <a:ahLst/>
          <a:cxnLst/>
          <a:rect l="0" t="0" r="0" b="0"/>
          <a:pathLst>
            <a:path>
              <a:moveTo>
                <a:pt x="45720" y="0"/>
              </a:moveTo>
              <a:lnTo>
                <a:pt x="45720" y="125560"/>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8F59AEE7-48B2-437C-9E53-170A8499EBC7}">
      <dsp:nvSpPr>
        <dsp:cNvPr id="0" name=""/>
        <dsp:cNvSpPr/>
      </dsp:nvSpPr>
      <dsp:spPr>
        <a:xfrm>
          <a:off x="1994619" y="1149787"/>
          <a:ext cx="129839" cy="275037"/>
        </a:xfrm>
        <a:custGeom>
          <a:avLst/>
          <a:gdLst/>
          <a:ahLst/>
          <a:cxnLst/>
          <a:rect l="0" t="0" r="0" b="0"/>
          <a:pathLst>
            <a:path>
              <a:moveTo>
                <a:pt x="0" y="0"/>
              </a:moveTo>
              <a:lnTo>
                <a:pt x="0" y="275037"/>
              </a:lnTo>
              <a:lnTo>
                <a:pt x="129839" y="275037"/>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188F8875-533A-49B4-960D-C02E7F79AA3A}">
      <dsp:nvSpPr>
        <dsp:cNvPr id="0" name=""/>
        <dsp:cNvSpPr/>
      </dsp:nvSpPr>
      <dsp:spPr>
        <a:xfrm>
          <a:off x="2340858" y="725272"/>
          <a:ext cx="991158" cy="125560"/>
        </a:xfrm>
        <a:custGeom>
          <a:avLst/>
          <a:gdLst/>
          <a:ahLst/>
          <a:cxnLst/>
          <a:rect l="0" t="0" r="0" b="0"/>
          <a:pathLst>
            <a:path>
              <a:moveTo>
                <a:pt x="991158" y="0"/>
              </a:moveTo>
              <a:lnTo>
                <a:pt x="991158" y="62780"/>
              </a:lnTo>
              <a:lnTo>
                <a:pt x="0" y="62780"/>
              </a:lnTo>
              <a:lnTo>
                <a:pt x="0" y="125560"/>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7138EDEB-A029-471D-888F-4F76A26FB60B}">
      <dsp:nvSpPr>
        <dsp:cNvPr id="0" name=""/>
        <dsp:cNvSpPr/>
      </dsp:nvSpPr>
      <dsp:spPr>
        <a:xfrm>
          <a:off x="1003460" y="1149787"/>
          <a:ext cx="129839" cy="275037"/>
        </a:xfrm>
        <a:custGeom>
          <a:avLst/>
          <a:gdLst/>
          <a:ahLst/>
          <a:cxnLst/>
          <a:rect l="0" t="0" r="0" b="0"/>
          <a:pathLst>
            <a:path>
              <a:moveTo>
                <a:pt x="0" y="0"/>
              </a:moveTo>
              <a:lnTo>
                <a:pt x="0" y="275037"/>
              </a:lnTo>
              <a:lnTo>
                <a:pt x="129839" y="275037"/>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F3AFD2FD-A0EA-4095-B9DC-0E6D15BFC0EE}">
      <dsp:nvSpPr>
        <dsp:cNvPr id="0" name=""/>
        <dsp:cNvSpPr/>
      </dsp:nvSpPr>
      <dsp:spPr>
        <a:xfrm>
          <a:off x="1349699" y="725272"/>
          <a:ext cx="1982317" cy="125560"/>
        </a:xfrm>
        <a:custGeom>
          <a:avLst/>
          <a:gdLst/>
          <a:ahLst/>
          <a:cxnLst/>
          <a:rect l="0" t="0" r="0" b="0"/>
          <a:pathLst>
            <a:path>
              <a:moveTo>
                <a:pt x="1982317" y="0"/>
              </a:moveTo>
              <a:lnTo>
                <a:pt x="1982317" y="62780"/>
              </a:lnTo>
              <a:lnTo>
                <a:pt x="0" y="62780"/>
              </a:lnTo>
              <a:lnTo>
                <a:pt x="0" y="125560"/>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D471DBCA-014D-41A6-A7C0-D8C89A718E49}">
      <dsp:nvSpPr>
        <dsp:cNvPr id="0" name=""/>
        <dsp:cNvSpPr/>
      </dsp:nvSpPr>
      <dsp:spPr>
        <a:xfrm>
          <a:off x="3286297" y="300757"/>
          <a:ext cx="91440" cy="125560"/>
        </a:xfrm>
        <a:custGeom>
          <a:avLst/>
          <a:gdLst/>
          <a:ahLst/>
          <a:cxnLst/>
          <a:rect l="0" t="0" r="0" b="0"/>
          <a:pathLst>
            <a:path>
              <a:moveTo>
                <a:pt x="45720" y="0"/>
              </a:moveTo>
              <a:lnTo>
                <a:pt x="45720" y="125560"/>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7493D612-F2B3-4320-AE8B-1B8EB04F5982}">
      <dsp:nvSpPr>
        <dsp:cNvPr id="0" name=""/>
        <dsp:cNvSpPr/>
      </dsp:nvSpPr>
      <dsp:spPr>
        <a:xfrm>
          <a:off x="2827750" y="1803"/>
          <a:ext cx="1008533" cy="298954"/>
        </a:xfrm>
        <a:prstGeom prst="rect">
          <a:avLst/>
        </a:prstGeom>
        <a:solidFill>
          <a:srgbClr val="FFFF99"/>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0" kern="1200" dirty="0" smtClean="0"/>
            <a:t>PA Consolidated Resource Center Director</a:t>
          </a:r>
          <a:endParaRPr lang="en-US" sz="700" b="0" kern="1200" dirty="0"/>
        </a:p>
      </dsp:txBody>
      <dsp:txXfrm>
        <a:off x="2827750" y="1803"/>
        <a:ext cx="1008533" cy="298954"/>
      </dsp:txXfrm>
    </dsp:sp>
    <dsp:sp modelId="{431476BC-AA50-4C21-BBBE-68B4F77FCA6D}">
      <dsp:nvSpPr>
        <dsp:cNvPr id="0" name=""/>
        <dsp:cNvSpPr/>
      </dsp:nvSpPr>
      <dsp:spPr>
        <a:xfrm>
          <a:off x="2827750" y="426318"/>
          <a:ext cx="1008533" cy="298954"/>
        </a:xfrm>
        <a:prstGeom prst="rect">
          <a:avLst/>
        </a:prstGeom>
        <a:solidFill>
          <a:srgbClr val="FFFF99"/>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0" kern="1200" dirty="0" smtClean="0"/>
            <a:t>PA Consolidated Resource Center Deputy Director</a:t>
          </a:r>
          <a:endParaRPr lang="en-US" sz="700" b="0" kern="1200" dirty="0"/>
        </a:p>
      </dsp:txBody>
      <dsp:txXfrm>
        <a:off x="2827750" y="426318"/>
        <a:ext cx="1008533" cy="298954"/>
      </dsp:txXfrm>
    </dsp:sp>
    <dsp:sp modelId="{9177EDB8-DBAF-4F69-B1E6-462DCF047797}">
      <dsp:nvSpPr>
        <dsp:cNvPr id="0" name=""/>
        <dsp:cNvSpPr/>
      </dsp:nvSpPr>
      <dsp:spPr>
        <a:xfrm>
          <a:off x="916900" y="850833"/>
          <a:ext cx="865597" cy="298954"/>
        </a:xfrm>
        <a:prstGeom prst="rect">
          <a:avLst/>
        </a:prstGeom>
        <a:solidFill>
          <a:srgbClr val="FFFF99"/>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0" kern="1200" dirty="0" smtClean="0"/>
            <a:t>Completed Lane Lead</a:t>
          </a:r>
          <a:endParaRPr lang="en-US" sz="700" b="0" kern="1200" dirty="0"/>
        </a:p>
      </dsp:txBody>
      <dsp:txXfrm>
        <a:off x="916900" y="850833"/>
        <a:ext cx="865597" cy="298954"/>
      </dsp:txXfrm>
    </dsp:sp>
    <dsp:sp modelId="{30463066-2E1D-470B-97B9-3EE7C4D34413}">
      <dsp:nvSpPr>
        <dsp:cNvPr id="0" name=""/>
        <dsp:cNvSpPr/>
      </dsp:nvSpPr>
      <dsp:spPr>
        <a:xfrm>
          <a:off x="1133300" y="1275348"/>
          <a:ext cx="597908" cy="298954"/>
        </a:xfrm>
        <a:prstGeom prst="rect">
          <a:avLst/>
        </a:prstGeom>
        <a:solidFill>
          <a:srgbClr val="FFFF99"/>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0" kern="1200" dirty="0" smtClean="0"/>
            <a:t>Validation Specialist</a:t>
          </a:r>
          <a:endParaRPr lang="en-US" sz="700" b="0" kern="1200" dirty="0"/>
        </a:p>
      </dsp:txBody>
      <dsp:txXfrm>
        <a:off x="1133300" y="1275348"/>
        <a:ext cx="597908" cy="298954"/>
      </dsp:txXfrm>
    </dsp:sp>
    <dsp:sp modelId="{0D1F60FF-B403-4B53-8693-C10CF40F95FA}">
      <dsp:nvSpPr>
        <dsp:cNvPr id="0" name=""/>
        <dsp:cNvSpPr/>
      </dsp:nvSpPr>
      <dsp:spPr>
        <a:xfrm>
          <a:off x="1908059" y="850833"/>
          <a:ext cx="865597" cy="298954"/>
        </a:xfrm>
        <a:prstGeom prst="rect">
          <a:avLst/>
        </a:prstGeom>
        <a:solidFill>
          <a:srgbClr val="FFFF99"/>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0" kern="1200" dirty="0" smtClean="0"/>
            <a:t>Standard Lane Lead</a:t>
          </a:r>
          <a:endParaRPr lang="en-US" sz="700" b="0" kern="1200" dirty="0"/>
        </a:p>
      </dsp:txBody>
      <dsp:txXfrm>
        <a:off x="1908059" y="850833"/>
        <a:ext cx="865597" cy="298954"/>
      </dsp:txXfrm>
    </dsp:sp>
    <dsp:sp modelId="{2CCAEBD3-6B20-49CE-96AA-62AE506FE291}">
      <dsp:nvSpPr>
        <dsp:cNvPr id="0" name=""/>
        <dsp:cNvSpPr/>
      </dsp:nvSpPr>
      <dsp:spPr>
        <a:xfrm>
          <a:off x="2124459" y="1275348"/>
          <a:ext cx="597908" cy="298954"/>
        </a:xfrm>
        <a:prstGeom prst="rect">
          <a:avLst/>
        </a:prstGeom>
        <a:solidFill>
          <a:srgbClr val="FFFF99"/>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0" kern="1200" dirty="0" smtClean="0"/>
            <a:t>Costing Specialist</a:t>
          </a:r>
          <a:endParaRPr lang="en-US" sz="700" b="0" kern="1200" dirty="0"/>
        </a:p>
      </dsp:txBody>
      <dsp:txXfrm>
        <a:off x="2124459" y="1275348"/>
        <a:ext cx="597908" cy="298954"/>
      </dsp:txXfrm>
    </dsp:sp>
    <dsp:sp modelId="{B4484945-59FA-4D17-A313-B0C45BCEFC60}">
      <dsp:nvSpPr>
        <dsp:cNvPr id="0" name=""/>
        <dsp:cNvSpPr/>
      </dsp:nvSpPr>
      <dsp:spPr>
        <a:xfrm>
          <a:off x="2899218" y="850833"/>
          <a:ext cx="865597" cy="298954"/>
        </a:xfrm>
        <a:prstGeom prst="rect">
          <a:avLst/>
        </a:prstGeom>
        <a:solidFill>
          <a:srgbClr val="FFFF99"/>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0" kern="1200" dirty="0" smtClean="0"/>
            <a:t>Specialized Lane Lead</a:t>
          </a:r>
          <a:endParaRPr lang="en-US" sz="700" b="0" kern="1200" dirty="0"/>
        </a:p>
      </dsp:txBody>
      <dsp:txXfrm>
        <a:off x="2899218" y="850833"/>
        <a:ext cx="865597" cy="298954"/>
      </dsp:txXfrm>
    </dsp:sp>
    <dsp:sp modelId="{EBD6BE4A-3447-4088-B0EE-CA18AA29C13C}">
      <dsp:nvSpPr>
        <dsp:cNvPr id="0" name=""/>
        <dsp:cNvSpPr/>
      </dsp:nvSpPr>
      <dsp:spPr>
        <a:xfrm>
          <a:off x="3115618" y="1275348"/>
          <a:ext cx="597908" cy="298954"/>
        </a:xfrm>
        <a:prstGeom prst="rect">
          <a:avLst/>
        </a:prstGeom>
        <a:solidFill>
          <a:srgbClr val="FFFF99"/>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0" kern="1200" dirty="0" smtClean="0"/>
            <a:t>Technical Specialist</a:t>
          </a:r>
          <a:endParaRPr lang="en-US" sz="700" b="0" kern="1200" dirty="0"/>
        </a:p>
      </dsp:txBody>
      <dsp:txXfrm>
        <a:off x="3115618" y="1275348"/>
        <a:ext cx="597908" cy="298954"/>
      </dsp:txXfrm>
    </dsp:sp>
    <dsp:sp modelId="{5441A6A9-5529-43F2-9F50-9DB1B9B3E305}">
      <dsp:nvSpPr>
        <dsp:cNvPr id="0" name=""/>
        <dsp:cNvSpPr/>
      </dsp:nvSpPr>
      <dsp:spPr>
        <a:xfrm>
          <a:off x="3890377" y="850833"/>
          <a:ext cx="865597" cy="298954"/>
        </a:xfrm>
        <a:prstGeom prst="rect">
          <a:avLst/>
        </a:prstGeom>
        <a:solidFill>
          <a:srgbClr val="FFFF99"/>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0" kern="1200" dirty="0" smtClean="0"/>
            <a:t>Document Integrity Unit Lane Lead</a:t>
          </a:r>
          <a:endParaRPr lang="en-US" sz="700" b="0" kern="1200" dirty="0"/>
        </a:p>
      </dsp:txBody>
      <dsp:txXfrm>
        <a:off x="3890377" y="850833"/>
        <a:ext cx="865597" cy="298954"/>
      </dsp:txXfrm>
    </dsp:sp>
    <dsp:sp modelId="{87D21EA3-3AFD-456F-9FE4-BE315388376D}">
      <dsp:nvSpPr>
        <dsp:cNvPr id="0" name=""/>
        <dsp:cNvSpPr/>
      </dsp:nvSpPr>
      <dsp:spPr>
        <a:xfrm>
          <a:off x="4106776" y="1275348"/>
          <a:ext cx="597908" cy="298954"/>
        </a:xfrm>
        <a:prstGeom prst="rect">
          <a:avLst/>
        </a:prstGeom>
        <a:solidFill>
          <a:srgbClr val="FFFF99"/>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0" kern="1200" dirty="0" smtClean="0"/>
            <a:t>Document Integrity Unit Specialist</a:t>
          </a:r>
          <a:endParaRPr lang="en-US" sz="700" b="0" kern="1200" dirty="0"/>
        </a:p>
      </dsp:txBody>
      <dsp:txXfrm>
        <a:off x="4106776" y="1275348"/>
        <a:ext cx="597908" cy="298954"/>
      </dsp:txXfrm>
    </dsp:sp>
    <dsp:sp modelId="{05BDA429-51BD-4EB4-B7DD-290160701AE7}">
      <dsp:nvSpPr>
        <dsp:cNvPr id="0" name=""/>
        <dsp:cNvSpPr/>
      </dsp:nvSpPr>
      <dsp:spPr>
        <a:xfrm>
          <a:off x="4881536" y="850833"/>
          <a:ext cx="865597" cy="298954"/>
        </a:xfrm>
        <a:prstGeom prst="rect">
          <a:avLst/>
        </a:prstGeom>
        <a:solidFill>
          <a:srgbClr val="FFFF99"/>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0" kern="1200" dirty="0" smtClean="0"/>
            <a:t>Program Compliance Manager</a:t>
          </a:r>
          <a:endParaRPr lang="en-US" sz="700" b="0" kern="1200" dirty="0"/>
        </a:p>
      </dsp:txBody>
      <dsp:txXfrm>
        <a:off x="4881536" y="850833"/>
        <a:ext cx="865597" cy="298954"/>
      </dsp:txXfrm>
    </dsp:sp>
    <dsp:sp modelId="{D2C905B7-79FE-459C-88C6-5BD9BB4C4942}">
      <dsp:nvSpPr>
        <dsp:cNvPr id="0" name=""/>
        <dsp:cNvSpPr/>
      </dsp:nvSpPr>
      <dsp:spPr>
        <a:xfrm>
          <a:off x="5097935" y="1275348"/>
          <a:ext cx="597908" cy="298954"/>
        </a:xfrm>
        <a:prstGeom prst="rect">
          <a:avLst/>
        </a:prstGeom>
        <a:solidFill>
          <a:srgbClr val="FFFF99"/>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0" kern="1200" dirty="0" smtClean="0"/>
            <a:t>Quality Assurance Specialist</a:t>
          </a:r>
          <a:endParaRPr lang="en-US" sz="700" b="0" kern="1200" dirty="0"/>
        </a:p>
      </dsp:txBody>
      <dsp:txXfrm>
        <a:off x="5097935" y="1275348"/>
        <a:ext cx="597908" cy="298954"/>
      </dsp:txXfrm>
    </dsp:sp>
    <dsp:sp modelId="{8377B400-6AD1-448E-8948-EED225F009F6}">
      <dsp:nvSpPr>
        <dsp:cNvPr id="0" name=""/>
        <dsp:cNvSpPr/>
      </dsp:nvSpPr>
      <dsp:spPr>
        <a:xfrm>
          <a:off x="5097935" y="1699863"/>
          <a:ext cx="597908" cy="298954"/>
        </a:xfrm>
        <a:prstGeom prst="rect">
          <a:avLst/>
        </a:prstGeom>
        <a:solidFill>
          <a:srgbClr val="FFFF99"/>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0" kern="1200" dirty="0" smtClean="0"/>
            <a:t>Hazard Mitigation Liaison</a:t>
          </a:r>
          <a:endParaRPr lang="en-US" sz="700" b="0" kern="1200" dirty="0"/>
        </a:p>
      </dsp:txBody>
      <dsp:txXfrm>
        <a:off x="5097935" y="1699863"/>
        <a:ext cx="597908" cy="298954"/>
      </dsp:txXfrm>
    </dsp:sp>
    <dsp:sp modelId="{DE7A7158-7C4C-4D29-8915-A9847D157A64}">
      <dsp:nvSpPr>
        <dsp:cNvPr id="0" name=""/>
        <dsp:cNvSpPr/>
      </dsp:nvSpPr>
      <dsp:spPr>
        <a:xfrm>
          <a:off x="5097935" y="2124378"/>
          <a:ext cx="597908" cy="298954"/>
        </a:xfrm>
        <a:prstGeom prst="rect">
          <a:avLst/>
        </a:prstGeom>
        <a:solidFill>
          <a:srgbClr val="FFFF99"/>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0" kern="1200" dirty="0" smtClean="0"/>
            <a:t>EHP Liaison</a:t>
          </a:r>
          <a:endParaRPr lang="en-US" sz="700" b="0" kern="1200" dirty="0"/>
        </a:p>
      </dsp:txBody>
      <dsp:txXfrm>
        <a:off x="5097935" y="2124378"/>
        <a:ext cx="597908" cy="298954"/>
      </dsp:txXfrm>
    </dsp:sp>
    <dsp:sp modelId="{C0F8208B-E059-4F10-8855-CFE5EA344C8F}">
      <dsp:nvSpPr>
        <dsp:cNvPr id="0" name=""/>
        <dsp:cNvSpPr/>
      </dsp:nvSpPr>
      <dsp:spPr>
        <a:xfrm>
          <a:off x="5097935" y="2548893"/>
          <a:ext cx="597908" cy="298954"/>
        </a:xfrm>
        <a:prstGeom prst="rect">
          <a:avLst/>
        </a:prstGeom>
        <a:solidFill>
          <a:srgbClr val="FFFF99"/>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0" kern="1200" dirty="0" smtClean="0"/>
            <a:t>Insurance Specialist</a:t>
          </a:r>
          <a:endParaRPr lang="en-US" sz="700" b="0" kern="1200" dirty="0"/>
        </a:p>
      </dsp:txBody>
      <dsp:txXfrm>
        <a:off x="5097935" y="2548893"/>
        <a:ext cx="597908" cy="29895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9378" name="Rectangle 2"/>
          <p:cNvSpPr>
            <a:spLocks noGrp="1" noChangeArrowheads="1"/>
          </p:cNvSpPr>
          <p:nvPr>
            <p:ph type="hdr" sz="quarter"/>
          </p:nvPr>
        </p:nvSpPr>
        <p:spPr bwMode="auto">
          <a:xfrm>
            <a:off x="1" y="0"/>
            <a:ext cx="3043979" cy="465773"/>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defRPr sz="1200">
                <a:latin typeface="Arial" charset="0"/>
              </a:defRPr>
            </a:lvl1pPr>
          </a:lstStyle>
          <a:p>
            <a:endParaRPr lang="en-US"/>
          </a:p>
        </p:txBody>
      </p:sp>
      <p:sp>
        <p:nvSpPr>
          <p:cNvPr id="229379" name="Rectangle 3"/>
          <p:cNvSpPr>
            <a:spLocks noGrp="1" noChangeArrowheads="1"/>
          </p:cNvSpPr>
          <p:nvPr>
            <p:ph type="dt" sz="quarter" idx="1"/>
          </p:nvPr>
        </p:nvSpPr>
        <p:spPr bwMode="auto">
          <a:xfrm>
            <a:off x="3977531" y="0"/>
            <a:ext cx="3043979" cy="465773"/>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lgn="r">
              <a:defRPr sz="1200">
                <a:latin typeface="Arial" charset="0"/>
              </a:defRPr>
            </a:lvl1pPr>
          </a:lstStyle>
          <a:p>
            <a:endParaRPr lang="en-US"/>
          </a:p>
        </p:txBody>
      </p:sp>
      <p:sp>
        <p:nvSpPr>
          <p:cNvPr id="229380" name="Rectangle 4"/>
          <p:cNvSpPr>
            <a:spLocks noGrp="1" noChangeArrowheads="1"/>
          </p:cNvSpPr>
          <p:nvPr>
            <p:ph type="ftr" sz="quarter" idx="2"/>
          </p:nvPr>
        </p:nvSpPr>
        <p:spPr bwMode="auto">
          <a:xfrm>
            <a:off x="1" y="8841738"/>
            <a:ext cx="3043979" cy="465773"/>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defRPr sz="1200">
                <a:latin typeface="Arial" charset="0"/>
              </a:defRPr>
            </a:lvl1pPr>
          </a:lstStyle>
          <a:p>
            <a:endParaRPr lang="en-US"/>
          </a:p>
        </p:txBody>
      </p:sp>
      <p:sp>
        <p:nvSpPr>
          <p:cNvPr id="229381" name="Rectangle 5"/>
          <p:cNvSpPr>
            <a:spLocks noGrp="1" noChangeArrowheads="1"/>
          </p:cNvSpPr>
          <p:nvPr>
            <p:ph type="sldNum" sz="quarter" idx="3"/>
          </p:nvPr>
        </p:nvSpPr>
        <p:spPr bwMode="auto">
          <a:xfrm>
            <a:off x="3977531" y="8841738"/>
            <a:ext cx="3043979" cy="465773"/>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lgn="r">
              <a:defRPr sz="1200">
                <a:latin typeface="Arial" charset="0"/>
              </a:defRPr>
            </a:lvl1pPr>
          </a:lstStyle>
          <a:p>
            <a:fld id="{17326F0F-3283-469F-A484-26080EB7C9F7}" type="slidenum">
              <a:rPr lang="en-US"/>
              <a:pPr/>
              <a:t>‹#›</a:t>
            </a:fld>
            <a:endParaRPr lang="en-US"/>
          </a:p>
        </p:txBody>
      </p:sp>
    </p:spTree>
    <p:extLst>
      <p:ext uri="{BB962C8B-B14F-4D97-AF65-F5344CB8AC3E}">
        <p14:creationId xmlns:p14="http://schemas.microsoft.com/office/powerpoint/2010/main" val="38473594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3043979" cy="465773"/>
          </a:xfrm>
          <a:prstGeom prst="rect">
            <a:avLst/>
          </a:prstGeom>
          <a:noFill/>
          <a:ln w="9525">
            <a:noFill/>
            <a:miter lim="800000"/>
            <a:headEnd/>
            <a:tailEnd/>
          </a:ln>
          <a:effectLst/>
        </p:spPr>
        <p:txBody>
          <a:bodyPr vert="horz" wrap="square" lIns="93317" tIns="46659" rIns="93317" bIns="46659" numCol="1" anchor="t" anchorCtr="0" compatLnSpc="1">
            <a:prstTxWarp prst="textNoShape">
              <a:avLst/>
            </a:prstTxWarp>
          </a:bodyPr>
          <a:lstStyle>
            <a:lvl1pPr defTabSz="933261">
              <a:defRPr sz="1200">
                <a:latin typeface="Arial" charset="0"/>
              </a:defRPr>
            </a:lvl1pPr>
          </a:lstStyle>
          <a:p>
            <a:endParaRPr lang="en-US"/>
          </a:p>
        </p:txBody>
      </p:sp>
      <p:sp>
        <p:nvSpPr>
          <p:cNvPr id="3075" name="Rectangle 3"/>
          <p:cNvSpPr>
            <a:spLocks noGrp="1" noChangeArrowheads="1"/>
          </p:cNvSpPr>
          <p:nvPr>
            <p:ph type="dt" idx="1"/>
          </p:nvPr>
        </p:nvSpPr>
        <p:spPr bwMode="auto">
          <a:xfrm>
            <a:off x="3977531" y="0"/>
            <a:ext cx="3043979" cy="465773"/>
          </a:xfrm>
          <a:prstGeom prst="rect">
            <a:avLst/>
          </a:prstGeom>
          <a:noFill/>
          <a:ln w="9525">
            <a:noFill/>
            <a:miter lim="800000"/>
            <a:headEnd/>
            <a:tailEnd/>
          </a:ln>
          <a:effectLst/>
        </p:spPr>
        <p:txBody>
          <a:bodyPr vert="horz" wrap="square" lIns="93317" tIns="46659" rIns="93317" bIns="46659" numCol="1" anchor="t" anchorCtr="0" compatLnSpc="1">
            <a:prstTxWarp prst="textNoShape">
              <a:avLst/>
            </a:prstTxWarp>
          </a:bodyPr>
          <a:lstStyle>
            <a:lvl1pPr algn="r" defTabSz="933261">
              <a:defRPr sz="1200">
                <a:latin typeface="Arial" charset="0"/>
              </a:defRPr>
            </a:lvl1pPr>
          </a:lstStyle>
          <a:p>
            <a:endParaRPr lang="en-US"/>
          </a:p>
        </p:txBody>
      </p:sp>
      <p:sp>
        <p:nvSpPr>
          <p:cNvPr id="3076"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702946" y="4422459"/>
            <a:ext cx="5617208" cy="4188778"/>
          </a:xfrm>
          <a:prstGeom prst="rect">
            <a:avLst/>
          </a:prstGeom>
          <a:noFill/>
          <a:ln w="9525">
            <a:noFill/>
            <a:miter lim="800000"/>
            <a:headEnd/>
            <a:tailEnd/>
          </a:ln>
          <a:effectLst/>
        </p:spPr>
        <p:txBody>
          <a:bodyPr vert="horz" wrap="square" lIns="93317" tIns="46659" rIns="93317" bIns="4665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1" y="8841738"/>
            <a:ext cx="3043979" cy="465773"/>
          </a:xfrm>
          <a:prstGeom prst="rect">
            <a:avLst/>
          </a:prstGeom>
          <a:noFill/>
          <a:ln w="9525">
            <a:noFill/>
            <a:miter lim="800000"/>
            <a:headEnd/>
            <a:tailEnd/>
          </a:ln>
          <a:effectLst/>
        </p:spPr>
        <p:txBody>
          <a:bodyPr vert="horz" wrap="square" lIns="93317" tIns="46659" rIns="93317" bIns="46659" numCol="1" anchor="b" anchorCtr="0" compatLnSpc="1">
            <a:prstTxWarp prst="textNoShape">
              <a:avLst/>
            </a:prstTxWarp>
          </a:bodyPr>
          <a:lstStyle>
            <a:lvl1pPr defTabSz="933261">
              <a:defRPr sz="1200">
                <a:latin typeface="Arial" charset="0"/>
              </a:defRPr>
            </a:lvl1pPr>
          </a:lstStyle>
          <a:p>
            <a:endParaRPr lang="en-US"/>
          </a:p>
        </p:txBody>
      </p:sp>
      <p:sp>
        <p:nvSpPr>
          <p:cNvPr id="3079" name="Rectangle 7"/>
          <p:cNvSpPr>
            <a:spLocks noGrp="1" noChangeArrowheads="1"/>
          </p:cNvSpPr>
          <p:nvPr>
            <p:ph type="sldNum" sz="quarter" idx="5"/>
          </p:nvPr>
        </p:nvSpPr>
        <p:spPr bwMode="auto">
          <a:xfrm>
            <a:off x="3977531" y="8841738"/>
            <a:ext cx="3043979" cy="465773"/>
          </a:xfrm>
          <a:prstGeom prst="rect">
            <a:avLst/>
          </a:prstGeom>
          <a:noFill/>
          <a:ln w="9525">
            <a:noFill/>
            <a:miter lim="800000"/>
            <a:headEnd/>
            <a:tailEnd/>
          </a:ln>
          <a:effectLst/>
        </p:spPr>
        <p:txBody>
          <a:bodyPr vert="horz" wrap="square" lIns="93317" tIns="46659" rIns="93317" bIns="46659" numCol="1" anchor="b" anchorCtr="0" compatLnSpc="1">
            <a:prstTxWarp prst="textNoShape">
              <a:avLst/>
            </a:prstTxWarp>
          </a:bodyPr>
          <a:lstStyle>
            <a:lvl1pPr algn="r" defTabSz="933261">
              <a:defRPr sz="1200">
                <a:latin typeface="Arial" charset="0"/>
              </a:defRPr>
            </a:lvl1pPr>
          </a:lstStyle>
          <a:p>
            <a:fld id="{83E3688B-BC7F-4795-A61C-E2B27E12F998}" type="slidenum">
              <a:rPr lang="en-US"/>
              <a:pPr/>
              <a:t>‹#›</a:t>
            </a:fld>
            <a:endParaRPr lang="en-US"/>
          </a:p>
        </p:txBody>
      </p:sp>
    </p:spTree>
    <p:extLst>
      <p:ext uri="{BB962C8B-B14F-4D97-AF65-F5344CB8AC3E}">
        <p14:creationId xmlns:p14="http://schemas.microsoft.com/office/powerpoint/2010/main" val="23476751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a:t>
            </a:r>
          </a:p>
          <a:p>
            <a:r>
              <a:rPr lang="en-US" dirty="0" smtClean="0"/>
              <a:t>- Introductory Slide</a:t>
            </a:r>
          </a:p>
          <a:p>
            <a:endParaRPr lang="en-US" dirty="0"/>
          </a:p>
        </p:txBody>
      </p:sp>
      <p:sp>
        <p:nvSpPr>
          <p:cNvPr id="4" name="Slide Number Placeholder 3"/>
          <p:cNvSpPr>
            <a:spLocks noGrp="1"/>
          </p:cNvSpPr>
          <p:nvPr>
            <p:ph type="sldNum" sz="quarter" idx="10"/>
          </p:nvPr>
        </p:nvSpPr>
        <p:spPr/>
        <p:txBody>
          <a:bodyPr/>
          <a:lstStyle/>
          <a:p>
            <a:fld id="{83E3688B-BC7F-4795-A61C-E2B27E12F998}" type="slidenum">
              <a:rPr lang="en-US" smtClean="0"/>
              <a:pPr/>
              <a:t>1</a:t>
            </a:fld>
            <a:endParaRPr lang="en-US"/>
          </a:p>
        </p:txBody>
      </p:sp>
    </p:spTree>
    <p:extLst>
      <p:ext uri="{BB962C8B-B14F-4D97-AF65-F5344CB8AC3E}">
        <p14:creationId xmlns:p14="http://schemas.microsoft.com/office/powerpoint/2010/main" val="18628526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a:t>
            </a:r>
          </a:p>
          <a:p>
            <a:pPr marL="171450" indent="-171450">
              <a:buFontTx/>
              <a:buChar char="-"/>
            </a:pPr>
            <a:r>
              <a:rPr lang="en-US" dirty="0" smtClean="0"/>
              <a:t>Introduce the students to the CRC Scoping and Costing Lanes.</a:t>
            </a:r>
          </a:p>
          <a:p>
            <a:pPr marL="171450" indent="-171450">
              <a:buFontTx/>
              <a:buChar char="-"/>
            </a:pPr>
            <a:r>
              <a:rPr lang="en-US" dirty="0" smtClean="0"/>
              <a:t>Remind Students that the projects will remain within designated lanes to match the right person with the task.</a:t>
            </a:r>
          </a:p>
          <a:p>
            <a:pPr marL="171450" indent="-171450">
              <a:buFontTx/>
              <a:buChar char="-"/>
            </a:pPr>
            <a:r>
              <a:rPr lang="en-US" dirty="0" smtClean="0"/>
              <a:t>The Lanes will complete respective Scopes of Work and Costs if FEMA is designated by Applicant to complete them.</a:t>
            </a:r>
          </a:p>
          <a:p>
            <a:pPr marL="171450" indent="-171450">
              <a:buFontTx/>
              <a:buChar char="-"/>
            </a:pPr>
            <a:r>
              <a:rPr lang="en-US" dirty="0" smtClean="0"/>
              <a:t>If the Applicant chooses to complete the SOW/Costs,</a:t>
            </a:r>
            <a:r>
              <a:rPr lang="en-US" baseline="0" dirty="0" smtClean="0"/>
              <a:t> the respective lanes will validate and affirm the Applicant Provided Work.</a:t>
            </a:r>
          </a:p>
          <a:p>
            <a:pPr marL="0" indent="0">
              <a:buFontTx/>
              <a:buNone/>
            </a:pPr>
            <a:endParaRPr lang="en-US" dirty="0" smtClean="0"/>
          </a:p>
          <a:p>
            <a:pPr marL="0" indent="0">
              <a:buFontTx/>
              <a:buNone/>
            </a:pPr>
            <a:endParaRPr lang="en-US" dirty="0"/>
          </a:p>
        </p:txBody>
      </p:sp>
      <p:sp>
        <p:nvSpPr>
          <p:cNvPr id="4" name="Slide Number Placeholder 3"/>
          <p:cNvSpPr>
            <a:spLocks noGrp="1"/>
          </p:cNvSpPr>
          <p:nvPr>
            <p:ph type="sldNum" sz="quarter" idx="10"/>
          </p:nvPr>
        </p:nvSpPr>
        <p:spPr/>
        <p:txBody>
          <a:bodyPr/>
          <a:lstStyle/>
          <a:p>
            <a:fld id="{83E3688B-BC7F-4795-A61C-E2B27E12F998}" type="slidenum">
              <a:rPr lang="en-US" smtClean="0"/>
              <a:pPr/>
              <a:t>10</a:t>
            </a:fld>
            <a:endParaRPr lang="en-US"/>
          </a:p>
        </p:txBody>
      </p:sp>
    </p:spTree>
    <p:extLst>
      <p:ext uri="{BB962C8B-B14F-4D97-AF65-F5344CB8AC3E}">
        <p14:creationId xmlns:p14="http://schemas.microsoft.com/office/powerpoint/2010/main" val="13276456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a:t>
            </a:r>
          </a:p>
          <a:p>
            <a:r>
              <a:rPr lang="en-US" dirty="0" smtClean="0"/>
              <a:t>- Inform the Students that following the completion of the SOW/Costs, the project will be submitted to a Compliance Review.</a:t>
            </a:r>
          </a:p>
          <a:p>
            <a:endParaRPr lang="en-US" dirty="0"/>
          </a:p>
        </p:txBody>
      </p:sp>
      <p:sp>
        <p:nvSpPr>
          <p:cNvPr id="4" name="Slide Number Placeholder 3"/>
          <p:cNvSpPr>
            <a:spLocks noGrp="1"/>
          </p:cNvSpPr>
          <p:nvPr>
            <p:ph type="sldNum" sz="quarter" idx="10"/>
          </p:nvPr>
        </p:nvSpPr>
        <p:spPr/>
        <p:txBody>
          <a:bodyPr/>
          <a:lstStyle/>
          <a:p>
            <a:fld id="{83E3688B-BC7F-4795-A61C-E2B27E12F998}" type="slidenum">
              <a:rPr lang="en-US" smtClean="0"/>
              <a:pPr/>
              <a:t>11</a:t>
            </a:fld>
            <a:endParaRPr lang="en-US"/>
          </a:p>
        </p:txBody>
      </p:sp>
    </p:spTree>
    <p:extLst>
      <p:ext uri="{BB962C8B-B14F-4D97-AF65-F5344CB8AC3E}">
        <p14:creationId xmlns:p14="http://schemas.microsoft.com/office/powerpoint/2010/main" val="19187196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a:t>
            </a:r>
          </a:p>
          <a:p>
            <a:r>
              <a:rPr lang="en-US" dirty="0" smtClean="0"/>
              <a:t>– Take brief moment to address any final questions before</a:t>
            </a:r>
            <a:r>
              <a:rPr lang="en-US" baseline="0" dirty="0" smtClean="0"/>
              <a:t> proceeding.</a:t>
            </a:r>
            <a:endParaRPr lang="en-US" dirty="0" smtClean="0"/>
          </a:p>
          <a:p>
            <a:endParaRPr lang="en-US" dirty="0"/>
          </a:p>
        </p:txBody>
      </p:sp>
      <p:sp>
        <p:nvSpPr>
          <p:cNvPr id="4" name="Slide Number Placeholder 3"/>
          <p:cNvSpPr>
            <a:spLocks noGrp="1"/>
          </p:cNvSpPr>
          <p:nvPr>
            <p:ph type="sldNum" sz="quarter" idx="10"/>
          </p:nvPr>
        </p:nvSpPr>
        <p:spPr/>
        <p:txBody>
          <a:bodyPr/>
          <a:lstStyle/>
          <a:p>
            <a:fld id="{83E3688B-BC7F-4795-A61C-E2B27E12F998}" type="slidenum">
              <a:rPr lang="en-US" smtClean="0">
                <a:solidFill>
                  <a:srgbClr val="000000"/>
                </a:solidFill>
              </a:rPr>
              <a:pPr/>
              <a:t>12</a:t>
            </a:fld>
            <a:endParaRPr lang="en-US">
              <a:solidFill>
                <a:srgbClr val="000000"/>
              </a:solidFill>
            </a:endParaRPr>
          </a:p>
        </p:txBody>
      </p:sp>
    </p:spTree>
    <p:extLst>
      <p:ext uri="{BB962C8B-B14F-4D97-AF65-F5344CB8AC3E}">
        <p14:creationId xmlns:p14="http://schemas.microsoft.com/office/powerpoint/2010/main" val="26271761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a:t>
            </a:r>
          </a:p>
          <a:p>
            <a:pPr marL="171450" indent="-171450">
              <a:buFontTx/>
              <a:buChar char="-"/>
            </a:pPr>
            <a:r>
              <a:rPr lang="en-US" dirty="0" smtClean="0"/>
              <a:t>Have students</a:t>
            </a:r>
            <a:r>
              <a:rPr lang="en-US" baseline="0" dirty="0" smtClean="0"/>
              <a:t> complete the Unit 5 portion of the evaluation. </a:t>
            </a:r>
            <a:r>
              <a:rPr lang="en-US" baseline="0" smtClean="0"/>
              <a:t>Include time for comments and feedback.</a:t>
            </a:r>
            <a:endParaRPr lang="en-US" smtClean="0"/>
          </a:p>
          <a:p>
            <a:endParaRPr lang="en-US" dirty="0"/>
          </a:p>
        </p:txBody>
      </p:sp>
      <p:sp>
        <p:nvSpPr>
          <p:cNvPr id="4" name="Slide Number Placeholder 3"/>
          <p:cNvSpPr>
            <a:spLocks noGrp="1"/>
          </p:cNvSpPr>
          <p:nvPr>
            <p:ph type="sldNum" sz="quarter" idx="10"/>
          </p:nvPr>
        </p:nvSpPr>
        <p:spPr/>
        <p:txBody>
          <a:bodyPr/>
          <a:lstStyle/>
          <a:p>
            <a:fld id="{83E3688B-BC7F-4795-A61C-E2B27E12F998}" type="slidenum">
              <a:rPr lang="en-US" smtClean="0">
                <a:solidFill>
                  <a:srgbClr val="000000"/>
                </a:solidFill>
              </a:rPr>
              <a:pPr/>
              <a:t>13</a:t>
            </a:fld>
            <a:endParaRPr lang="en-US">
              <a:solidFill>
                <a:srgbClr val="000000"/>
              </a:solidFill>
            </a:endParaRPr>
          </a:p>
        </p:txBody>
      </p:sp>
    </p:spTree>
    <p:extLst>
      <p:ext uri="{BB962C8B-B14F-4D97-AF65-F5344CB8AC3E}">
        <p14:creationId xmlns:p14="http://schemas.microsoft.com/office/powerpoint/2010/main" val="674744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a:t>
            </a:r>
          </a:p>
          <a:p>
            <a:pPr marL="171450" indent="-171450">
              <a:buFontTx/>
              <a:buChar char="-"/>
            </a:pPr>
            <a:r>
              <a:rPr lang="en-US" dirty="0" smtClean="0"/>
              <a:t>Review the transition</a:t>
            </a:r>
            <a:r>
              <a:rPr lang="en-US" baseline="0" dirty="0" smtClean="0"/>
              <a:t> process from Phase II into Phase III.</a:t>
            </a:r>
          </a:p>
          <a:p>
            <a:pPr marL="171450" indent="-171450">
              <a:buFontTx/>
              <a:buChar char="-"/>
            </a:pPr>
            <a:r>
              <a:rPr lang="en-US" baseline="0" dirty="0" smtClean="0"/>
              <a:t>Ensure Students have a clear picture of where the project is going into Scoping an Costing</a:t>
            </a:r>
          </a:p>
          <a:p>
            <a:pPr marL="0" indent="0">
              <a:buFontTx/>
              <a:buNone/>
            </a:pPr>
            <a:endParaRPr lang="en-US" dirty="0" smtClean="0"/>
          </a:p>
          <a:p>
            <a:pPr marL="0" indent="0">
              <a:buFontTx/>
              <a:buNone/>
            </a:pPr>
            <a:endParaRPr lang="en-US" dirty="0"/>
          </a:p>
        </p:txBody>
      </p:sp>
      <p:sp>
        <p:nvSpPr>
          <p:cNvPr id="4" name="Slide Number Placeholder 3"/>
          <p:cNvSpPr>
            <a:spLocks noGrp="1"/>
          </p:cNvSpPr>
          <p:nvPr>
            <p:ph type="sldNum" sz="quarter" idx="10"/>
          </p:nvPr>
        </p:nvSpPr>
        <p:spPr/>
        <p:txBody>
          <a:bodyPr/>
          <a:lstStyle/>
          <a:p>
            <a:fld id="{83E3688B-BC7F-4795-A61C-E2B27E12F998}" type="slidenum">
              <a:rPr lang="en-US" smtClean="0">
                <a:solidFill>
                  <a:srgbClr val="000000"/>
                </a:solidFill>
              </a:rPr>
              <a:pPr/>
              <a:t>2</a:t>
            </a:fld>
            <a:endParaRPr lang="en-US">
              <a:solidFill>
                <a:srgbClr val="000000"/>
              </a:solidFill>
            </a:endParaRPr>
          </a:p>
        </p:txBody>
      </p:sp>
    </p:spTree>
    <p:extLst>
      <p:ext uri="{BB962C8B-B14F-4D97-AF65-F5344CB8AC3E}">
        <p14:creationId xmlns:p14="http://schemas.microsoft.com/office/powerpoint/2010/main" val="3410946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a:t>
            </a:r>
          </a:p>
          <a:p>
            <a:pPr marL="171450" indent="-171450">
              <a:buFontTx/>
              <a:buChar char="-"/>
            </a:pPr>
            <a:r>
              <a:rPr lang="en-US" dirty="0" smtClean="0"/>
              <a:t>Discuss the components of Phase III</a:t>
            </a:r>
          </a:p>
          <a:p>
            <a:pPr marL="171450" indent="-171450">
              <a:buFontTx/>
              <a:buChar char="-"/>
            </a:pPr>
            <a:r>
              <a:rPr lang="en-US" dirty="0" smtClean="0"/>
              <a:t>Inform the class we will be going</a:t>
            </a:r>
            <a:r>
              <a:rPr lang="en-US" baseline="0" dirty="0" smtClean="0"/>
              <a:t> into greater detail concerning the steps, as well as Applicant/Recipient considerations.</a:t>
            </a:r>
          </a:p>
          <a:p>
            <a:pPr marL="0" indent="0">
              <a:buFontTx/>
              <a:buNone/>
            </a:pPr>
            <a:endParaRPr lang="en-US" dirty="0" smtClean="0"/>
          </a:p>
          <a:p>
            <a:pPr marL="0" indent="0">
              <a:buFontTx/>
              <a:buNone/>
            </a:pPr>
            <a:endParaRPr lang="en-US" dirty="0"/>
          </a:p>
        </p:txBody>
      </p:sp>
      <p:sp>
        <p:nvSpPr>
          <p:cNvPr id="4" name="Slide Number Placeholder 3"/>
          <p:cNvSpPr>
            <a:spLocks noGrp="1"/>
          </p:cNvSpPr>
          <p:nvPr>
            <p:ph type="sldNum" sz="quarter" idx="10"/>
          </p:nvPr>
        </p:nvSpPr>
        <p:spPr/>
        <p:txBody>
          <a:bodyPr/>
          <a:lstStyle/>
          <a:p>
            <a:fld id="{83E3688B-BC7F-4795-A61C-E2B27E12F998}" type="slidenum">
              <a:rPr lang="en-US" smtClean="0"/>
              <a:pPr/>
              <a:t>3</a:t>
            </a:fld>
            <a:endParaRPr lang="en-US"/>
          </a:p>
        </p:txBody>
      </p:sp>
    </p:spTree>
    <p:extLst>
      <p:ext uri="{BB962C8B-B14F-4D97-AF65-F5344CB8AC3E}">
        <p14:creationId xmlns:p14="http://schemas.microsoft.com/office/powerpoint/2010/main" val="2174009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a:t>
            </a:r>
          </a:p>
          <a:p>
            <a:r>
              <a:rPr lang="en-US" dirty="0" smtClean="0"/>
              <a:t>- Open the Section by reviewing the Transition</a:t>
            </a:r>
            <a:r>
              <a:rPr lang="en-US" baseline="0" dirty="0" smtClean="0"/>
              <a:t> from Phase III into Phase IV.</a:t>
            </a:r>
            <a:endParaRPr lang="en-US" dirty="0" smtClean="0"/>
          </a:p>
          <a:p>
            <a:endParaRPr lang="en-US" dirty="0"/>
          </a:p>
        </p:txBody>
      </p:sp>
      <p:sp>
        <p:nvSpPr>
          <p:cNvPr id="4" name="Slide Number Placeholder 3"/>
          <p:cNvSpPr>
            <a:spLocks noGrp="1"/>
          </p:cNvSpPr>
          <p:nvPr>
            <p:ph type="sldNum" sz="quarter" idx="10"/>
          </p:nvPr>
        </p:nvSpPr>
        <p:spPr/>
        <p:txBody>
          <a:bodyPr/>
          <a:lstStyle/>
          <a:p>
            <a:fld id="{83E3688B-BC7F-4795-A61C-E2B27E12F998}" type="slidenum">
              <a:rPr lang="en-US" smtClean="0"/>
              <a:pPr/>
              <a:t>4</a:t>
            </a:fld>
            <a:endParaRPr lang="en-US"/>
          </a:p>
        </p:txBody>
      </p:sp>
    </p:spTree>
    <p:extLst>
      <p:ext uri="{BB962C8B-B14F-4D97-AF65-F5344CB8AC3E}">
        <p14:creationId xmlns:p14="http://schemas.microsoft.com/office/powerpoint/2010/main" val="3435930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 </a:t>
            </a:r>
          </a:p>
          <a:p>
            <a:pPr marL="171450" indent="-171450">
              <a:buFontTx/>
              <a:buChar char="-"/>
            </a:pPr>
            <a:r>
              <a:rPr lang="en-US" dirty="0" smtClean="0"/>
              <a:t>The CRC Construct is designed to specialize work into groups (lanes) depending on complexity. </a:t>
            </a:r>
          </a:p>
          <a:p>
            <a:pPr marL="171450" indent="-171450">
              <a:buFontTx/>
              <a:buChar char="-"/>
            </a:pPr>
            <a:r>
              <a:rPr lang="en-US" dirty="0" smtClean="0"/>
              <a:t>Inform the Audience that we will be discussing how this is determined through work between the Applicant and the Program Delivery Manager in the field. </a:t>
            </a:r>
          </a:p>
          <a:p>
            <a:pPr marL="171450" indent="-171450">
              <a:buFontTx/>
              <a:buChar char="-"/>
            </a:pPr>
            <a:r>
              <a:rPr lang="en-US" dirty="0" smtClean="0"/>
              <a:t>Additional functions in the CRC include the Document Integrity who ensures all Essential Elements of Information/Documentation are captured,</a:t>
            </a:r>
            <a:r>
              <a:rPr lang="en-US" baseline="0" dirty="0" smtClean="0"/>
              <a:t> and the Compliance Unit who facilitated project review and quality control.</a:t>
            </a:r>
            <a:endParaRPr lang="en-US" dirty="0"/>
          </a:p>
        </p:txBody>
      </p:sp>
      <p:sp>
        <p:nvSpPr>
          <p:cNvPr id="4" name="Slide Number Placeholder 3"/>
          <p:cNvSpPr>
            <a:spLocks noGrp="1"/>
          </p:cNvSpPr>
          <p:nvPr>
            <p:ph type="sldNum" sz="quarter" idx="10"/>
          </p:nvPr>
        </p:nvSpPr>
        <p:spPr/>
        <p:txBody>
          <a:bodyPr/>
          <a:lstStyle/>
          <a:p>
            <a:fld id="{83E3688B-BC7F-4795-A61C-E2B27E12F998}" type="slidenum">
              <a:rPr lang="en-US" smtClean="0">
                <a:solidFill>
                  <a:srgbClr val="000000"/>
                </a:solidFill>
              </a:rPr>
              <a:pPr/>
              <a:t>5</a:t>
            </a:fld>
            <a:endParaRPr lang="en-US">
              <a:solidFill>
                <a:srgbClr val="000000"/>
              </a:solidFill>
            </a:endParaRPr>
          </a:p>
        </p:txBody>
      </p:sp>
    </p:spTree>
    <p:extLst>
      <p:ext uri="{BB962C8B-B14F-4D97-AF65-F5344CB8AC3E}">
        <p14:creationId xmlns:p14="http://schemas.microsoft.com/office/powerpoint/2010/main" val="40524227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a:t>
            </a:r>
          </a:p>
          <a:p>
            <a:pPr marL="171450" indent="-171450">
              <a:buFontTx/>
              <a:buChar char="-"/>
            </a:pPr>
            <a:r>
              <a:rPr lang="en-US" dirty="0" smtClean="0"/>
              <a:t>Inform the Attendees that the FEMA PDMG will assist the</a:t>
            </a:r>
            <a:r>
              <a:rPr lang="en-US" baseline="0" dirty="0" smtClean="0"/>
              <a:t> Applicant by collecting all the damage information and documentation. The Information will be routed to the CRC.</a:t>
            </a:r>
          </a:p>
          <a:p>
            <a:endParaRPr lang="en-US" baseline="0" dirty="0" smtClean="0"/>
          </a:p>
        </p:txBody>
      </p:sp>
      <p:sp>
        <p:nvSpPr>
          <p:cNvPr id="4" name="Slide Number Placeholder 3"/>
          <p:cNvSpPr>
            <a:spLocks noGrp="1"/>
          </p:cNvSpPr>
          <p:nvPr>
            <p:ph type="sldNum" sz="quarter" idx="10"/>
          </p:nvPr>
        </p:nvSpPr>
        <p:spPr/>
        <p:txBody>
          <a:bodyPr/>
          <a:lstStyle/>
          <a:p>
            <a:fld id="{83E3688B-BC7F-4795-A61C-E2B27E12F998}" type="slidenum">
              <a:rPr lang="en-US" smtClean="0"/>
              <a:pPr/>
              <a:t>6</a:t>
            </a:fld>
            <a:endParaRPr lang="en-US"/>
          </a:p>
        </p:txBody>
      </p:sp>
    </p:spTree>
    <p:extLst>
      <p:ext uri="{BB962C8B-B14F-4D97-AF65-F5344CB8AC3E}">
        <p14:creationId xmlns:p14="http://schemas.microsoft.com/office/powerpoint/2010/main" val="22240127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E3688B-BC7F-4795-A61C-E2B27E12F998}" type="slidenum">
              <a:rPr lang="en-US" smtClean="0"/>
              <a:pPr/>
              <a:t>7</a:t>
            </a:fld>
            <a:endParaRPr lang="en-US"/>
          </a:p>
        </p:txBody>
      </p:sp>
    </p:spTree>
    <p:extLst>
      <p:ext uri="{BB962C8B-B14F-4D97-AF65-F5344CB8AC3E}">
        <p14:creationId xmlns:p14="http://schemas.microsoft.com/office/powerpoint/2010/main" val="31912818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a:t>
            </a:r>
          </a:p>
          <a:p>
            <a:pPr marL="171450" indent="-171450">
              <a:buFontTx/>
              <a:buChar char="-"/>
            </a:pPr>
            <a:r>
              <a:rPr lang="en-US" baseline="0" dirty="0" smtClean="0"/>
              <a:t>Expand upon compliance reviews: Compliance reviews include a Quality Assurance Review, an examination of any Mitigation Proposal, an Environmental and Historic Preservation Compliance Check, and an examination of the Insurance Policy by the FEMA Insurance Specialist.</a:t>
            </a:r>
          </a:p>
          <a:p>
            <a:pPr marL="171450" indent="-171450">
              <a:buFontTx/>
              <a:buChar char="-"/>
            </a:pPr>
            <a:r>
              <a:rPr lang="en-US" baseline="0" dirty="0" smtClean="0"/>
              <a:t>Emphasize that any concerns and/or project compliance issues are routed to the field for further discussion. Eligibility calls are made by field level leadership and do not occur at the CRC.</a:t>
            </a:r>
          </a:p>
          <a:p>
            <a:pPr marL="171450" indent="-171450">
              <a:buFontTx/>
              <a:buChar char="-"/>
            </a:pPr>
            <a:r>
              <a:rPr lang="en-US" baseline="0" dirty="0" smtClean="0"/>
              <a:t>The Program Delivery Manager will have opportunity to work with the Applicant (and any participant from the recipient) in order to ask any additional questions, resolve unmet needs (Documents, Permits, etc.), and/or clarify any potential eligibility concerns prior to field leadership making final eligibility determinations.</a:t>
            </a:r>
          </a:p>
          <a:p>
            <a:endParaRPr lang="en-US" baseline="0" dirty="0" smtClean="0"/>
          </a:p>
        </p:txBody>
      </p:sp>
      <p:sp>
        <p:nvSpPr>
          <p:cNvPr id="4" name="Slide Number Placeholder 3"/>
          <p:cNvSpPr>
            <a:spLocks noGrp="1"/>
          </p:cNvSpPr>
          <p:nvPr>
            <p:ph type="sldNum" sz="quarter" idx="10"/>
          </p:nvPr>
        </p:nvSpPr>
        <p:spPr/>
        <p:txBody>
          <a:bodyPr/>
          <a:lstStyle/>
          <a:p>
            <a:fld id="{83E3688B-BC7F-4795-A61C-E2B27E12F998}" type="slidenum">
              <a:rPr lang="en-US" smtClean="0"/>
              <a:pPr/>
              <a:t>8</a:t>
            </a:fld>
            <a:endParaRPr lang="en-US"/>
          </a:p>
        </p:txBody>
      </p:sp>
    </p:spTree>
    <p:extLst>
      <p:ext uri="{BB962C8B-B14F-4D97-AF65-F5344CB8AC3E}">
        <p14:creationId xmlns:p14="http://schemas.microsoft.com/office/powerpoint/2010/main" val="37448081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a:t>
            </a:r>
          </a:p>
          <a:p>
            <a:pPr marL="171450" indent="-171450">
              <a:buFontTx/>
              <a:buChar char="-"/>
            </a:pPr>
            <a:r>
              <a:rPr lang="en-US" dirty="0" smtClean="0"/>
              <a:t>Work through each of the bullet points and take opportunity for discussion. </a:t>
            </a:r>
          </a:p>
          <a:p>
            <a:pPr marL="171450" indent="-171450">
              <a:buFontTx/>
              <a:buChar char="-"/>
            </a:pPr>
            <a:r>
              <a:rPr lang="en-US" dirty="0" smtClean="0"/>
              <a:t>Recipients may assist Applicants in completing Scoping and Costing if staffing levels permit.</a:t>
            </a:r>
          </a:p>
          <a:p>
            <a:endParaRPr lang="en-US" dirty="0"/>
          </a:p>
        </p:txBody>
      </p:sp>
      <p:sp>
        <p:nvSpPr>
          <p:cNvPr id="4" name="Slide Number Placeholder 3"/>
          <p:cNvSpPr>
            <a:spLocks noGrp="1"/>
          </p:cNvSpPr>
          <p:nvPr>
            <p:ph type="sldNum" sz="quarter" idx="10"/>
          </p:nvPr>
        </p:nvSpPr>
        <p:spPr/>
        <p:txBody>
          <a:bodyPr/>
          <a:lstStyle/>
          <a:p>
            <a:fld id="{83E3688B-BC7F-4795-A61C-E2B27E12F998}" type="slidenum">
              <a:rPr lang="en-US" smtClean="0"/>
              <a:pPr/>
              <a:t>9</a:t>
            </a:fld>
            <a:endParaRPr lang="en-US"/>
          </a:p>
        </p:txBody>
      </p:sp>
    </p:spTree>
    <p:extLst>
      <p:ext uri="{BB962C8B-B14F-4D97-AF65-F5344CB8AC3E}">
        <p14:creationId xmlns:p14="http://schemas.microsoft.com/office/powerpoint/2010/main" val="2057999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4" name="Picture 7" descr="Powerpoint background"/>
          <p:cNvPicPr>
            <a:picLocks noChangeAspect="1" noChangeArrowheads="1"/>
          </p:cNvPicPr>
          <p:nvPr userDrawn="1"/>
        </p:nvPicPr>
        <p:blipFill>
          <a:blip r:embed="rId13" cstate="print">
            <a:lum contrast="-8000"/>
          </a:blip>
          <a:stretch>
            <a:fillRect/>
          </a:stretch>
        </p:blipFill>
        <p:spPr bwMode="auto">
          <a:xfrm>
            <a:off x="0" y="0"/>
            <a:ext cx="9170659" cy="6858000"/>
          </a:xfrm>
          <a:prstGeom prst="rect">
            <a:avLst/>
          </a:prstGeom>
          <a:noFill/>
          <a:ln>
            <a:noFill/>
          </a:ln>
        </p:spPr>
      </p:pic>
      <p:pic>
        <p:nvPicPr>
          <p:cNvPr id="1033" name="Picture 9" descr="DHS_fema_SR"/>
          <p:cNvPicPr>
            <a:picLocks noChangeAspect="1" noChangeArrowheads="1"/>
          </p:cNvPicPr>
          <p:nvPr/>
        </p:nvPicPr>
        <p:blipFill>
          <a:blip r:embed="rId14" cstate="print"/>
          <a:srcRect/>
          <a:stretch>
            <a:fillRect/>
          </a:stretch>
        </p:blipFill>
        <p:spPr bwMode="auto">
          <a:xfrm>
            <a:off x="-28575" y="5756275"/>
            <a:ext cx="2463800" cy="118745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8" y="260762"/>
            <a:ext cx="7772400" cy="2166370"/>
          </a:xfrm>
        </p:spPr>
        <p:txBody>
          <a:bodyPr/>
          <a:lstStyle/>
          <a:p>
            <a:r>
              <a:rPr lang="en-US" b="1" dirty="0" smtClean="0">
                <a:solidFill>
                  <a:srgbClr val="0070C0"/>
                </a:solidFill>
              </a:rPr>
              <a:t>Phase III – Scoping and Costing</a:t>
            </a:r>
            <a:endParaRPr lang="en-US" b="1" dirty="0">
              <a:solidFill>
                <a:srgbClr val="0070C0"/>
              </a:solidFill>
            </a:endParaRPr>
          </a:p>
        </p:txBody>
      </p:sp>
      <p:pic>
        <p:nvPicPr>
          <p:cNvPr id="4" name="Picture 3"/>
          <p:cNvPicPr>
            <a:picLocks noChangeAspect="1"/>
          </p:cNvPicPr>
          <p:nvPr/>
        </p:nvPicPr>
        <p:blipFill>
          <a:blip r:embed="rId3"/>
          <a:stretch>
            <a:fillRect/>
          </a:stretch>
        </p:blipFill>
        <p:spPr>
          <a:xfrm>
            <a:off x="1438383" y="1803941"/>
            <a:ext cx="6267231" cy="4237087"/>
          </a:xfrm>
          <a:prstGeom prst="rect">
            <a:avLst/>
          </a:prstGeom>
        </p:spPr>
      </p:pic>
    </p:spTree>
    <p:extLst>
      <p:ext uri="{BB962C8B-B14F-4D97-AF65-F5344CB8AC3E}">
        <p14:creationId xmlns:p14="http://schemas.microsoft.com/office/powerpoint/2010/main" val="3079386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b="1" dirty="0">
                <a:solidFill>
                  <a:srgbClr val="0070C0"/>
                </a:solidFill>
              </a:rPr>
              <a:t>Phase III – Scoping and Costing</a:t>
            </a:r>
            <a:endParaRPr lang="en-US" sz="3200" dirty="0"/>
          </a:p>
        </p:txBody>
      </p:sp>
      <p:sp>
        <p:nvSpPr>
          <p:cNvPr id="5" name="Content Placeholder 4"/>
          <p:cNvSpPr>
            <a:spLocks noGrp="1"/>
          </p:cNvSpPr>
          <p:nvPr>
            <p:ph idx="1"/>
          </p:nvPr>
        </p:nvSpPr>
        <p:spPr>
          <a:xfrm>
            <a:off x="457200" y="1122218"/>
            <a:ext cx="8229600" cy="5003945"/>
          </a:xfrm>
        </p:spPr>
        <p:txBody>
          <a:bodyPr/>
          <a:lstStyle/>
          <a:p>
            <a:pPr marL="0" indent="0" algn="ctr">
              <a:buNone/>
            </a:pPr>
            <a:r>
              <a:rPr lang="en-US" sz="3000" b="1" dirty="0" smtClean="0">
                <a:solidFill>
                  <a:srgbClr val="C00000"/>
                </a:solidFill>
              </a:rPr>
              <a:t>Consolidated Resource Center (CRC) </a:t>
            </a:r>
          </a:p>
          <a:p>
            <a:pPr marL="0" indent="0" algn="ctr">
              <a:buNone/>
            </a:pPr>
            <a:r>
              <a:rPr lang="en-US" sz="3000" b="1" dirty="0" smtClean="0">
                <a:solidFill>
                  <a:srgbClr val="C00000"/>
                </a:solidFill>
              </a:rPr>
              <a:t>Scoping and Costing</a:t>
            </a:r>
          </a:p>
          <a:p>
            <a:pPr marL="0" indent="0">
              <a:buNone/>
            </a:pPr>
            <a:r>
              <a:rPr lang="en-US" sz="2400" dirty="0" smtClean="0"/>
              <a:t>If the Applicant chooses FEMA formulation:</a:t>
            </a:r>
          </a:p>
          <a:p>
            <a:pPr>
              <a:buFont typeface="Arial" panose="020B0604020202020204" pitchFamily="34" charset="0"/>
              <a:buChar char="‒"/>
            </a:pPr>
            <a:r>
              <a:rPr lang="en-US" sz="2400" dirty="0" smtClean="0"/>
              <a:t>The project Scope and Cost are assigned at the CRC</a:t>
            </a:r>
          </a:p>
          <a:p>
            <a:pPr>
              <a:buFont typeface="Arial" panose="020B0604020202020204" pitchFamily="34" charset="0"/>
              <a:buChar char="‒"/>
            </a:pPr>
            <a:r>
              <a:rPr lang="en-US" sz="2400" dirty="0" smtClean="0"/>
              <a:t>Projects are assigned to the Standard or Specialized Lane.</a:t>
            </a:r>
          </a:p>
          <a:p>
            <a:pPr marL="0" indent="0">
              <a:buNone/>
            </a:pPr>
            <a:endParaRPr lang="en-US" dirty="0"/>
          </a:p>
        </p:txBody>
      </p:sp>
      <p:graphicFrame>
        <p:nvGraphicFramePr>
          <p:cNvPr id="8" name="Diagram 7"/>
          <p:cNvGraphicFramePr/>
          <p:nvPr>
            <p:extLst>
              <p:ext uri="{D42A27DB-BD31-4B8C-83A1-F6EECF244321}">
                <p14:modId xmlns:p14="http://schemas.microsoft.com/office/powerpoint/2010/main" val="87684116"/>
              </p:ext>
            </p:extLst>
          </p:nvPr>
        </p:nvGraphicFramePr>
        <p:xfrm>
          <a:off x="1024238" y="3644937"/>
          <a:ext cx="6529833" cy="28905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6"/>
          <p:cNvSpPr/>
          <p:nvPr/>
        </p:nvSpPr>
        <p:spPr>
          <a:xfrm>
            <a:off x="2780378" y="4435576"/>
            <a:ext cx="1000051" cy="886693"/>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789128" y="4439041"/>
            <a:ext cx="1000051" cy="886693"/>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8"/>
          <a:stretch>
            <a:fillRect/>
          </a:stretch>
        </p:blipFill>
        <p:spPr>
          <a:xfrm>
            <a:off x="8091054" y="6042033"/>
            <a:ext cx="910483" cy="617576"/>
          </a:xfrm>
          <a:prstGeom prst="rect">
            <a:avLst/>
          </a:prstGeom>
        </p:spPr>
      </p:pic>
    </p:spTree>
    <p:extLst>
      <p:ext uri="{BB962C8B-B14F-4D97-AF65-F5344CB8AC3E}">
        <p14:creationId xmlns:p14="http://schemas.microsoft.com/office/powerpoint/2010/main" val="8358809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0070C0"/>
                </a:solidFill>
              </a:rPr>
              <a:t>Phase III – Scoping and Costing</a:t>
            </a:r>
            <a:endParaRPr lang="en-US" dirty="0"/>
          </a:p>
        </p:txBody>
      </p:sp>
      <p:sp>
        <p:nvSpPr>
          <p:cNvPr id="3" name="Content Placeholder 2"/>
          <p:cNvSpPr>
            <a:spLocks noGrp="1"/>
          </p:cNvSpPr>
          <p:nvPr>
            <p:ph idx="1"/>
          </p:nvPr>
        </p:nvSpPr>
        <p:spPr>
          <a:xfrm>
            <a:off x="457200" y="1177637"/>
            <a:ext cx="8229600" cy="4948528"/>
          </a:xfrm>
        </p:spPr>
        <p:txBody>
          <a:bodyPr/>
          <a:lstStyle/>
          <a:p>
            <a:pPr marL="0" lvl="0" indent="0" algn="ctr">
              <a:buNone/>
            </a:pPr>
            <a:r>
              <a:rPr lang="en-US" sz="2800" b="1" dirty="0" smtClean="0">
                <a:solidFill>
                  <a:srgbClr val="C00000"/>
                </a:solidFill>
              </a:rPr>
              <a:t>Consolidated </a:t>
            </a:r>
            <a:r>
              <a:rPr lang="en-US" sz="2800" b="1" dirty="0">
                <a:solidFill>
                  <a:srgbClr val="C00000"/>
                </a:solidFill>
              </a:rPr>
              <a:t>Resource Center (CRC) </a:t>
            </a:r>
            <a:endParaRPr lang="en-US" sz="2800" b="1" dirty="0" smtClean="0">
              <a:solidFill>
                <a:srgbClr val="C00000"/>
              </a:solidFill>
            </a:endParaRPr>
          </a:p>
          <a:p>
            <a:pPr marL="0" lvl="0" indent="0" algn="ctr">
              <a:buNone/>
            </a:pPr>
            <a:r>
              <a:rPr lang="en-US" sz="2800" b="1" dirty="0" smtClean="0">
                <a:solidFill>
                  <a:srgbClr val="C00000"/>
                </a:solidFill>
              </a:rPr>
              <a:t>Scoping </a:t>
            </a:r>
            <a:r>
              <a:rPr lang="en-US" sz="2800" b="1" dirty="0">
                <a:solidFill>
                  <a:srgbClr val="C00000"/>
                </a:solidFill>
              </a:rPr>
              <a:t>and Costing</a:t>
            </a:r>
          </a:p>
          <a:p>
            <a:pPr marL="0" indent="0">
              <a:buNone/>
            </a:pPr>
            <a:r>
              <a:rPr lang="en-US" sz="2800" dirty="0" smtClean="0"/>
              <a:t>Following completion of the Scoping and Costing </a:t>
            </a:r>
            <a:r>
              <a:rPr lang="en-US" sz="2800" dirty="0" smtClean="0">
                <a:sym typeface="Wingdings" panose="05000000000000000000" pitchFamily="2" charset="2"/>
              </a:rPr>
              <a:t> Eligibility Determination is Made </a:t>
            </a:r>
          </a:p>
          <a:p>
            <a:pPr marL="0" indent="0">
              <a:buNone/>
            </a:pPr>
            <a:r>
              <a:rPr lang="en-US" sz="2800" dirty="0" smtClean="0">
                <a:sym typeface="Wingdings" panose="05000000000000000000" pitchFamily="2" charset="2"/>
              </a:rPr>
              <a:t> Project is submitted for a Compliance Review.</a:t>
            </a:r>
            <a:endParaRPr lang="en-US" sz="2800" dirty="0"/>
          </a:p>
        </p:txBody>
      </p:sp>
      <p:graphicFrame>
        <p:nvGraphicFramePr>
          <p:cNvPr id="7" name="Diagram 6"/>
          <p:cNvGraphicFramePr/>
          <p:nvPr>
            <p:extLst>
              <p:ext uri="{D42A27DB-BD31-4B8C-83A1-F6EECF244321}">
                <p14:modId xmlns:p14="http://schemas.microsoft.com/office/powerpoint/2010/main" val="4122038741"/>
              </p:ext>
            </p:extLst>
          </p:nvPr>
        </p:nvGraphicFramePr>
        <p:xfrm>
          <a:off x="860194" y="3809958"/>
          <a:ext cx="6664035" cy="28496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5675342" y="4517408"/>
            <a:ext cx="1025709" cy="2216759"/>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8"/>
          <a:stretch>
            <a:fillRect/>
          </a:stretch>
        </p:blipFill>
        <p:spPr>
          <a:xfrm>
            <a:off x="8091054" y="6042033"/>
            <a:ext cx="910483" cy="617576"/>
          </a:xfrm>
          <a:prstGeom prst="rect">
            <a:avLst/>
          </a:prstGeom>
        </p:spPr>
      </p:pic>
    </p:spTree>
    <p:extLst>
      <p:ext uri="{BB962C8B-B14F-4D97-AF65-F5344CB8AC3E}">
        <p14:creationId xmlns:p14="http://schemas.microsoft.com/office/powerpoint/2010/main" val="14586069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Questions</a:t>
            </a:r>
            <a:endParaRPr lang="en-US" dirty="0">
              <a:solidFill>
                <a:srgbClr val="0070C0"/>
              </a:solidFill>
            </a:endParaRPr>
          </a:p>
        </p:txBody>
      </p:sp>
      <p:pic>
        <p:nvPicPr>
          <p:cNvPr id="5" name="Content Placeholder 4"/>
          <p:cNvPicPr>
            <a:picLocks noGrp="1" noChangeAspect="1"/>
          </p:cNvPicPr>
          <p:nvPr>
            <p:ph idx="1"/>
          </p:nvPr>
        </p:nvPicPr>
        <p:blipFill>
          <a:blip r:embed="rId3"/>
          <a:stretch>
            <a:fillRect/>
          </a:stretch>
        </p:blipFill>
        <p:spPr>
          <a:xfrm>
            <a:off x="1543878" y="138546"/>
            <a:ext cx="6228221" cy="7427048"/>
          </a:xfrm>
          <a:prstGeom prst="rect">
            <a:avLst/>
          </a:prstGeom>
        </p:spPr>
      </p:pic>
      <p:pic>
        <p:nvPicPr>
          <p:cNvPr id="6" name="Picture 5"/>
          <p:cNvPicPr>
            <a:picLocks noChangeAspect="1"/>
          </p:cNvPicPr>
          <p:nvPr/>
        </p:nvPicPr>
        <p:blipFill>
          <a:blip r:embed="rId4"/>
          <a:stretch>
            <a:fillRect/>
          </a:stretch>
        </p:blipFill>
        <p:spPr>
          <a:xfrm>
            <a:off x="7442998" y="5641802"/>
            <a:ext cx="1572904" cy="1060796"/>
          </a:xfrm>
          <a:prstGeom prst="rect">
            <a:avLst/>
          </a:prstGeom>
        </p:spPr>
      </p:pic>
    </p:spTree>
    <p:extLst>
      <p:ext uri="{BB962C8B-B14F-4D97-AF65-F5344CB8AC3E}">
        <p14:creationId xmlns:p14="http://schemas.microsoft.com/office/powerpoint/2010/main" val="2111256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19" y="274638"/>
            <a:ext cx="8714508" cy="1143000"/>
          </a:xfrm>
        </p:spPr>
        <p:txBody>
          <a:bodyPr/>
          <a:lstStyle/>
          <a:p>
            <a:r>
              <a:rPr lang="en-US" sz="3200" dirty="0" smtClean="0">
                <a:solidFill>
                  <a:srgbClr val="0070C0"/>
                </a:solidFill>
              </a:rPr>
              <a:t>Conclusion of Unit 5</a:t>
            </a:r>
            <a:endParaRPr lang="en-US" sz="3200" dirty="0">
              <a:solidFill>
                <a:srgbClr val="0070C0"/>
              </a:solidFill>
            </a:endParaRPr>
          </a:p>
        </p:txBody>
      </p:sp>
      <p:sp>
        <p:nvSpPr>
          <p:cNvPr id="3" name="Content Placeholder 2"/>
          <p:cNvSpPr>
            <a:spLocks noGrp="1"/>
          </p:cNvSpPr>
          <p:nvPr>
            <p:ph idx="1"/>
          </p:nvPr>
        </p:nvSpPr>
        <p:spPr>
          <a:xfrm>
            <a:off x="457200" y="1246910"/>
            <a:ext cx="8229600" cy="4879254"/>
          </a:xfrm>
        </p:spPr>
        <p:txBody>
          <a:bodyPr/>
          <a:lstStyle/>
          <a:p>
            <a:pPr marL="0" indent="0" algn="ctr">
              <a:buNone/>
            </a:pPr>
            <a:r>
              <a:rPr lang="en-US" sz="3000" b="1" dirty="0">
                <a:solidFill>
                  <a:srgbClr val="C00000"/>
                </a:solidFill>
                <a:ea typeface="+mj-ea"/>
                <a:cs typeface="+mj-cs"/>
              </a:rPr>
              <a:t>Course Evaluation and Comment</a:t>
            </a:r>
            <a:endParaRPr lang="en-US" sz="3000" b="1" dirty="0" smtClean="0">
              <a:solidFill>
                <a:srgbClr val="C00000"/>
              </a:solidFill>
            </a:endParaRPr>
          </a:p>
        </p:txBody>
      </p:sp>
      <p:pic>
        <p:nvPicPr>
          <p:cNvPr id="4" name="Picture 3"/>
          <p:cNvPicPr>
            <a:picLocks noChangeAspect="1"/>
          </p:cNvPicPr>
          <p:nvPr/>
        </p:nvPicPr>
        <p:blipFill>
          <a:blip r:embed="rId3"/>
          <a:stretch>
            <a:fillRect/>
          </a:stretch>
        </p:blipFill>
        <p:spPr>
          <a:xfrm>
            <a:off x="7460260" y="5595765"/>
            <a:ext cx="1572904" cy="1060796"/>
          </a:xfrm>
          <a:prstGeom prst="rect">
            <a:avLst/>
          </a:prstGeom>
        </p:spPr>
      </p:pic>
      <p:pic>
        <p:nvPicPr>
          <p:cNvPr id="6" name="Picture 5"/>
          <p:cNvPicPr>
            <a:picLocks noChangeAspect="1"/>
          </p:cNvPicPr>
          <p:nvPr/>
        </p:nvPicPr>
        <p:blipFill>
          <a:blip r:embed="rId4"/>
          <a:stretch>
            <a:fillRect/>
          </a:stretch>
        </p:blipFill>
        <p:spPr>
          <a:xfrm>
            <a:off x="1513018" y="1908969"/>
            <a:ext cx="6550308" cy="3725863"/>
          </a:xfrm>
          <a:prstGeom prst="rect">
            <a:avLst/>
          </a:prstGeom>
        </p:spPr>
      </p:pic>
    </p:spTree>
    <p:extLst>
      <p:ext uri="{BB962C8B-B14F-4D97-AF65-F5344CB8AC3E}">
        <p14:creationId xmlns:p14="http://schemas.microsoft.com/office/powerpoint/2010/main" val="1210992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rgbClr val="0070C0"/>
                </a:solidFill>
              </a:rPr>
              <a:t>Phase </a:t>
            </a:r>
            <a:r>
              <a:rPr lang="en-US" sz="3200" b="1" dirty="0" smtClean="0">
                <a:solidFill>
                  <a:srgbClr val="0070C0"/>
                </a:solidFill>
              </a:rPr>
              <a:t>III </a:t>
            </a:r>
            <a:r>
              <a:rPr lang="en-US" sz="3200" b="1" dirty="0">
                <a:solidFill>
                  <a:srgbClr val="0070C0"/>
                </a:solidFill>
              </a:rPr>
              <a:t>– </a:t>
            </a:r>
            <a:r>
              <a:rPr lang="en-US" sz="3200" b="1" dirty="0" smtClean="0">
                <a:solidFill>
                  <a:srgbClr val="0070C0"/>
                </a:solidFill>
              </a:rPr>
              <a:t>Scoping and Costing</a:t>
            </a:r>
            <a:endParaRPr lang="en-US" sz="3200" dirty="0"/>
          </a:p>
        </p:txBody>
      </p:sp>
      <p:sp>
        <p:nvSpPr>
          <p:cNvPr id="8" name="TextBox 7"/>
          <p:cNvSpPr txBox="1"/>
          <p:nvPr/>
        </p:nvSpPr>
        <p:spPr>
          <a:xfrm>
            <a:off x="0" y="5001657"/>
            <a:ext cx="2643800" cy="646331"/>
          </a:xfrm>
          <a:prstGeom prst="rect">
            <a:avLst/>
          </a:prstGeom>
          <a:noFill/>
        </p:spPr>
        <p:txBody>
          <a:bodyPr wrap="square" rtlCol="0">
            <a:spAutoFit/>
          </a:bodyPr>
          <a:lstStyle/>
          <a:p>
            <a:r>
              <a:rPr lang="en-US" b="1" dirty="0" smtClean="0">
                <a:solidFill>
                  <a:srgbClr val="002060"/>
                </a:solidFill>
                <a:latin typeface="Arial"/>
              </a:rPr>
              <a:t>PHASE II TRANSITION TO PHASE III</a:t>
            </a:r>
            <a:endParaRPr lang="en-US" b="1" dirty="0">
              <a:solidFill>
                <a:srgbClr val="002060"/>
              </a:solidFill>
              <a:latin typeface="Arial"/>
            </a:endParaRPr>
          </a:p>
        </p:txBody>
      </p:sp>
      <p:sp>
        <p:nvSpPr>
          <p:cNvPr id="9" name="Rectangle 8"/>
          <p:cNvSpPr/>
          <p:nvPr/>
        </p:nvSpPr>
        <p:spPr>
          <a:xfrm>
            <a:off x="1549977" y="2136721"/>
            <a:ext cx="928254" cy="762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t>PDMG SUBMITS WORK COMPLETED PROJECT TO CRC</a:t>
            </a:r>
            <a:endParaRPr lang="en-US" sz="800" b="1" dirty="0">
              <a:solidFill>
                <a:srgbClr val="FFFFFF"/>
              </a:solidFill>
            </a:endParaRPr>
          </a:p>
        </p:txBody>
      </p:sp>
      <p:sp>
        <p:nvSpPr>
          <p:cNvPr id="10" name="Rectangle 9"/>
          <p:cNvSpPr/>
          <p:nvPr/>
        </p:nvSpPr>
        <p:spPr>
          <a:xfrm>
            <a:off x="1549977" y="4229267"/>
            <a:ext cx="928254" cy="762000"/>
          </a:xfrm>
          <a:prstGeom prst="rect">
            <a:avLst/>
          </a:prstGeom>
          <a:solidFill>
            <a:srgbClr val="009644"/>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FFFFFF"/>
                </a:solidFill>
              </a:rPr>
              <a:t>APPLICANT REVIEWS &amp; SIGNS </a:t>
            </a:r>
          </a:p>
          <a:p>
            <a:pPr algn="ctr"/>
            <a:r>
              <a:rPr lang="en-US" sz="800" b="1" dirty="0" smtClean="0">
                <a:solidFill>
                  <a:srgbClr val="FFFFFF"/>
                </a:solidFill>
              </a:rPr>
              <a:t>DDD</a:t>
            </a:r>
            <a:endParaRPr lang="en-US" sz="800" b="1" dirty="0">
              <a:solidFill>
                <a:srgbClr val="FFFFFF"/>
              </a:solidFill>
            </a:endParaRPr>
          </a:p>
        </p:txBody>
      </p:sp>
      <p:sp>
        <p:nvSpPr>
          <p:cNvPr id="11" name="Rectangle 10"/>
          <p:cNvSpPr/>
          <p:nvPr/>
        </p:nvSpPr>
        <p:spPr>
          <a:xfrm>
            <a:off x="1549977" y="3944994"/>
            <a:ext cx="928254" cy="2842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rgbClr val="000000"/>
                </a:solidFill>
              </a:rPr>
              <a:t>SPECIALIZED</a:t>
            </a:r>
          </a:p>
          <a:p>
            <a:pPr algn="ctr"/>
            <a:r>
              <a:rPr lang="en-US" sz="800" dirty="0" smtClean="0">
                <a:solidFill>
                  <a:srgbClr val="000000"/>
                </a:solidFill>
              </a:rPr>
              <a:t>LANE</a:t>
            </a:r>
            <a:endParaRPr lang="en-US" sz="800" dirty="0">
              <a:solidFill>
                <a:srgbClr val="000000"/>
              </a:solidFill>
            </a:endParaRPr>
          </a:p>
        </p:txBody>
      </p:sp>
      <p:sp>
        <p:nvSpPr>
          <p:cNvPr id="12" name="Rectangle 11"/>
          <p:cNvSpPr/>
          <p:nvPr/>
        </p:nvSpPr>
        <p:spPr>
          <a:xfrm>
            <a:off x="1549977" y="3660721"/>
            <a:ext cx="928254" cy="2842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000000"/>
                </a:solidFill>
              </a:rPr>
              <a:t>STANDARD</a:t>
            </a:r>
          </a:p>
          <a:p>
            <a:pPr algn="ctr"/>
            <a:r>
              <a:rPr lang="en-US" sz="800" b="1" dirty="0" smtClean="0">
                <a:solidFill>
                  <a:srgbClr val="000000"/>
                </a:solidFill>
              </a:rPr>
              <a:t>LANE</a:t>
            </a:r>
            <a:endParaRPr lang="en-US" sz="800" b="1" dirty="0">
              <a:solidFill>
                <a:srgbClr val="000000"/>
              </a:solidFill>
            </a:endParaRPr>
          </a:p>
        </p:txBody>
      </p:sp>
      <p:sp>
        <p:nvSpPr>
          <p:cNvPr id="13" name="Rectangle 12"/>
          <p:cNvSpPr/>
          <p:nvPr/>
        </p:nvSpPr>
        <p:spPr>
          <a:xfrm>
            <a:off x="1549977" y="1859160"/>
            <a:ext cx="928254" cy="284273"/>
          </a:xfrm>
          <a:prstGeom prst="rect">
            <a:avLst/>
          </a:prstGeom>
          <a:solidFill>
            <a:srgbClr val="F9FBA3"/>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000000"/>
                </a:solidFill>
              </a:rPr>
              <a:t>COMPLETED</a:t>
            </a:r>
          </a:p>
          <a:p>
            <a:pPr algn="ctr"/>
            <a:r>
              <a:rPr lang="en-US" sz="800" b="1" dirty="0" smtClean="0">
                <a:solidFill>
                  <a:srgbClr val="000000"/>
                </a:solidFill>
              </a:rPr>
              <a:t>LANE</a:t>
            </a:r>
            <a:endParaRPr lang="en-US" sz="800" b="1" dirty="0">
              <a:solidFill>
                <a:srgbClr val="000000"/>
              </a:solidFill>
            </a:endParaRPr>
          </a:p>
        </p:txBody>
      </p:sp>
      <p:cxnSp>
        <p:nvCxnSpPr>
          <p:cNvPr id="16" name="Straight Connector 15"/>
          <p:cNvCxnSpPr>
            <a:stCxn id="9" idx="1"/>
          </p:cNvCxnSpPr>
          <p:nvPr/>
        </p:nvCxnSpPr>
        <p:spPr>
          <a:xfrm flipH="1" flipV="1">
            <a:off x="-27709" y="2512247"/>
            <a:ext cx="1577686" cy="547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flipV="1">
            <a:off x="-27709" y="4599709"/>
            <a:ext cx="1577686" cy="4849"/>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9" idx="3"/>
          </p:cNvCxnSpPr>
          <p:nvPr/>
        </p:nvCxnSpPr>
        <p:spPr>
          <a:xfrm>
            <a:off x="2478231" y="2517721"/>
            <a:ext cx="4804383" cy="1710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7453077" y="2534822"/>
            <a:ext cx="458187"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50" idx="2"/>
            <a:endCxn id="30" idx="0"/>
          </p:cNvCxnSpPr>
          <p:nvPr/>
        </p:nvCxnSpPr>
        <p:spPr>
          <a:xfrm>
            <a:off x="7370501" y="1711498"/>
            <a:ext cx="1" cy="4549039"/>
          </a:xfrm>
          <a:prstGeom prst="line">
            <a:avLst/>
          </a:prstGeom>
          <a:ln w="63500">
            <a:solidFill>
              <a:srgbClr val="FFC000"/>
            </a:solidFill>
          </a:ln>
        </p:spPr>
        <p:style>
          <a:lnRef idx="1">
            <a:schemeClr val="accent1"/>
          </a:lnRef>
          <a:fillRef idx="0">
            <a:schemeClr val="accent1"/>
          </a:fillRef>
          <a:effectRef idx="0">
            <a:schemeClr val="accent1"/>
          </a:effectRef>
          <a:fontRef idx="minor">
            <a:schemeClr val="tx1"/>
          </a:fontRef>
        </p:style>
      </p:cxnSp>
      <p:sp>
        <p:nvSpPr>
          <p:cNvPr id="30" name="Flowchart: Terminator 29"/>
          <p:cNvSpPr/>
          <p:nvPr/>
        </p:nvSpPr>
        <p:spPr>
          <a:xfrm>
            <a:off x="6476883" y="6260537"/>
            <a:ext cx="1787237" cy="374073"/>
          </a:xfrm>
          <a:prstGeom prst="flowChartTerminator">
            <a:avLst/>
          </a:prstGeom>
          <a:solidFill>
            <a:srgbClr val="FFC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rgbClr val="000000"/>
                </a:solidFill>
              </a:rPr>
              <a:t>PHASE III TRANSITION</a:t>
            </a:r>
            <a:endParaRPr lang="en-US" sz="1000" b="1" dirty="0">
              <a:solidFill>
                <a:srgbClr val="000000"/>
              </a:solidFill>
            </a:endParaRPr>
          </a:p>
        </p:txBody>
      </p:sp>
      <p:cxnSp>
        <p:nvCxnSpPr>
          <p:cNvPr id="32" name="Straight Arrow Connector 31"/>
          <p:cNvCxnSpPr>
            <a:stCxn id="10" idx="3"/>
          </p:cNvCxnSpPr>
          <p:nvPr/>
        </p:nvCxnSpPr>
        <p:spPr>
          <a:xfrm>
            <a:off x="2478231" y="4610267"/>
            <a:ext cx="165569"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7453077" y="4118083"/>
            <a:ext cx="458187"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7453077" y="5164761"/>
            <a:ext cx="458187"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61" name="Rectangle 60"/>
          <p:cNvSpPr/>
          <p:nvPr/>
        </p:nvSpPr>
        <p:spPr>
          <a:xfrm>
            <a:off x="8006192" y="2230163"/>
            <a:ext cx="928254" cy="762000"/>
          </a:xfrm>
          <a:prstGeom prst="rect">
            <a:avLst/>
          </a:prstGeom>
          <a:solidFill>
            <a:srgbClr val="F9FBA3"/>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000000"/>
                </a:solidFill>
              </a:rPr>
              <a:t>COMPLETED LANE LEAD ASSIGNS VALIDATION SPECIALIST</a:t>
            </a:r>
            <a:endParaRPr lang="en-US" sz="800" b="1" dirty="0">
              <a:solidFill>
                <a:srgbClr val="000000"/>
              </a:solidFill>
            </a:endParaRPr>
          </a:p>
        </p:txBody>
      </p:sp>
      <p:sp>
        <p:nvSpPr>
          <p:cNvPr id="62" name="Rectangle 61"/>
          <p:cNvSpPr/>
          <p:nvPr/>
        </p:nvSpPr>
        <p:spPr>
          <a:xfrm>
            <a:off x="8006192" y="4933021"/>
            <a:ext cx="928254" cy="703980"/>
          </a:xfrm>
          <a:prstGeom prst="rect">
            <a:avLst/>
          </a:prstGeom>
          <a:solidFill>
            <a:srgbClr val="F9FBA3"/>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SPECIALIZED LANE LEAD ASSIGNS TECHNICAL SPECIALIST</a:t>
            </a:r>
            <a:endParaRPr lang="en-US" sz="800" b="1" dirty="0">
              <a:solidFill>
                <a:schemeClr val="tx1"/>
              </a:solidFill>
            </a:endParaRPr>
          </a:p>
        </p:txBody>
      </p:sp>
      <p:sp>
        <p:nvSpPr>
          <p:cNvPr id="63" name="Rectangle 62"/>
          <p:cNvSpPr/>
          <p:nvPr/>
        </p:nvSpPr>
        <p:spPr>
          <a:xfrm>
            <a:off x="8006192" y="3944994"/>
            <a:ext cx="928254" cy="640666"/>
          </a:xfrm>
          <a:prstGeom prst="rect">
            <a:avLst/>
          </a:prstGeom>
          <a:solidFill>
            <a:srgbClr val="F9FBA3"/>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STANDARD LANE LEAD ASSIGNS COSTING SPECIALIST</a:t>
            </a:r>
            <a:endParaRPr lang="en-US" sz="800" b="1" dirty="0">
              <a:solidFill>
                <a:schemeClr val="tx1"/>
              </a:solidFill>
            </a:endParaRPr>
          </a:p>
        </p:txBody>
      </p:sp>
      <p:sp>
        <p:nvSpPr>
          <p:cNvPr id="64" name="Rectangle 63"/>
          <p:cNvSpPr/>
          <p:nvPr/>
        </p:nvSpPr>
        <p:spPr>
          <a:xfrm>
            <a:off x="8006192" y="3660721"/>
            <a:ext cx="928254" cy="2842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000000"/>
                </a:solidFill>
              </a:rPr>
              <a:t>STANDARD</a:t>
            </a:r>
          </a:p>
          <a:p>
            <a:pPr algn="ctr"/>
            <a:r>
              <a:rPr lang="en-US" sz="800" b="1" dirty="0" smtClean="0">
                <a:solidFill>
                  <a:srgbClr val="000000"/>
                </a:solidFill>
              </a:rPr>
              <a:t>LANE</a:t>
            </a:r>
            <a:endParaRPr lang="en-US" sz="800" b="1" dirty="0">
              <a:solidFill>
                <a:srgbClr val="000000"/>
              </a:solidFill>
            </a:endParaRPr>
          </a:p>
        </p:txBody>
      </p:sp>
      <p:sp>
        <p:nvSpPr>
          <p:cNvPr id="65" name="Rectangle 64"/>
          <p:cNvSpPr/>
          <p:nvPr/>
        </p:nvSpPr>
        <p:spPr>
          <a:xfrm>
            <a:off x="8006192" y="4655587"/>
            <a:ext cx="928254" cy="2842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rgbClr val="000000"/>
                </a:solidFill>
              </a:rPr>
              <a:t>SPECIALIZED</a:t>
            </a:r>
          </a:p>
          <a:p>
            <a:pPr algn="ctr"/>
            <a:r>
              <a:rPr lang="en-US" sz="800" dirty="0" smtClean="0">
                <a:solidFill>
                  <a:srgbClr val="000000"/>
                </a:solidFill>
              </a:rPr>
              <a:t>LANE</a:t>
            </a:r>
            <a:endParaRPr lang="en-US" sz="800" dirty="0">
              <a:solidFill>
                <a:srgbClr val="000000"/>
              </a:solidFill>
            </a:endParaRPr>
          </a:p>
        </p:txBody>
      </p:sp>
      <p:cxnSp>
        <p:nvCxnSpPr>
          <p:cNvPr id="68" name="Straight Connector 67"/>
          <p:cNvCxnSpPr/>
          <p:nvPr/>
        </p:nvCxnSpPr>
        <p:spPr>
          <a:xfrm>
            <a:off x="8934446" y="2582640"/>
            <a:ext cx="209554"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8934446" y="4229267"/>
            <a:ext cx="209554"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8934446" y="5285011"/>
            <a:ext cx="209554"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7682170" y="1774101"/>
            <a:ext cx="1334299" cy="369332"/>
          </a:xfrm>
          <a:prstGeom prst="rect">
            <a:avLst/>
          </a:prstGeom>
          <a:noFill/>
        </p:spPr>
        <p:txBody>
          <a:bodyPr wrap="square" rtlCol="0">
            <a:spAutoFit/>
          </a:bodyPr>
          <a:lstStyle/>
          <a:p>
            <a:r>
              <a:rPr lang="en-US" b="1" dirty="0" smtClean="0">
                <a:solidFill>
                  <a:srgbClr val="002060"/>
                </a:solidFill>
                <a:latin typeface="Arial"/>
              </a:rPr>
              <a:t>PHASE III</a:t>
            </a:r>
            <a:endParaRPr lang="en-US" b="1" dirty="0">
              <a:solidFill>
                <a:srgbClr val="002060"/>
              </a:solidFill>
              <a:latin typeface="Arial"/>
            </a:endParaRPr>
          </a:p>
        </p:txBody>
      </p:sp>
      <p:cxnSp>
        <p:nvCxnSpPr>
          <p:cNvPr id="41" name="Straight Connector 40"/>
          <p:cNvCxnSpPr/>
          <p:nvPr/>
        </p:nvCxnSpPr>
        <p:spPr>
          <a:xfrm>
            <a:off x="-27709" y="5687844"/>
            <a:ext cx="4447309" cy="30729"/>
          </a:xfrm>
          <a:prstGeom prst="line">
            <a:avLst/>
          </a:prstGeom>
          <a:ln w="12700">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42" name="Flowchart: Terminator 41"/>
          <p:cNvSpPr/>
          <p:nvPr/>
        </p:nvSpPr>
        <p:spPr>
          <a:xfrm>
            <a:off x="2649549" y="5595395"/>
            <a:ext cx="3286062" cy="302559"/>
          </a:xfrm>
          <a:prstGeom prst="flowChartTerminator">
            <a:avLst/>
          </a:prstGeom>
          <a:solidFill>
            <a:srgbClr val="00B0F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FFFFFF"/>
                </a:solidFill>
              </a:rPr>
              <a:t>CONTACT SPECIAL CONSIDERATIONS AS NECESSARY</a:t>
            </a:r>
            <a:endParaRPr lang="en-US" sz="800" b="1" dirty="0">
              <a:solidFill>
                <a:srgbClr val="FFFFFF"/>
              </a:solidFill>
            </a:endParaRPr>
          </a:p>
        </p:txBody>
      </p:sp>
      <p:cxnSp>
        <p:nvCxnSpPr>
          <p:cNvPr id="47" name="Straight Connector 46"/>
          <p:cNvCxnSpPr>
            <a:stCxn id="42" idx="3"/>
          </p:cNvCxnSpPr>
          <p:nvPr/>
        </p:nvCxnSpPr>
        <p:spPr>
          <a:xfrm flipV="1">
            <a:off x="5935611" y="5730529"/>
            <a:ext cx="3208389" cy="16146"/>
          </a:xfrm>
          <a:prstGeom prst="line">
            <a:avLst/>
          </a:prstGeom>
          <a:ln w="12700">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2671756" y="4157159"/>
            <a:ext cx="1092528" cy="90621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t>PDMG COMPLETES DEVELOPMENT GUIDE QUESTIONS</a:t>
            </a:r>
            <a:endParaRPr lang="en-US" sz="800" b="1" dirty="0"/>
          </a:p>
        </p:txBody>
      </p:sp>
      <p:sp>
        <p:nvSpPr>
          <p:cNvPr id="53" name="Diamond 52"/>
          <p:cNvSpPr/>
          <p:nvPr/>
        </p:nvSpPr>
        <p:spPr>
          <a:xfrm>
            <a:off x="3957809" y="3840063"/>
            <a:ext cx="1572492" cy="1519292"/>
          </a:xfrm>
          <a:prstGeom prst="diamond">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rgbClr val="FFFFFF"/>
                </a:solidFill>
              </a:rPr>
              <a:t>IS APPLICANT DRAFTING SCOPE OF WORK AND COSTS?</a:t>
            </a:r>
            <a:endParaRPr lang="en-US" sz="800" dirty="0">
              <a:solidFill>
                <a:srgbClr val="FFFFFF"/>
              </a:solidFill>
            </a:endParaRPr>
          </a:p>
        </p:txBody>
      </p:sp>
      <p:cxnSp>
        <p:nvCxnSpPr>
          <p:cNvPr id="54" name="Straight Arrow Connector 53"/>
          <p:cNvCxnSpPr/>
          <p:nvPr/>
        </p:nvCxnSpPr>
        <p:spPr>
          <a:xfrm>
            <a:off x="3764284" y="4585660"/>
            <a:ext cx="165569"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flipV="1">
            <a:off x="4739281" y="3363873"/>
            <a:ext cx="0" cy="131567"/>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flipV="1">
            <a:off x="4738664" y="3660721"/>
            <a:ext cx="0" cy="131567"/>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4483222" y="3490678"/>
            <a:ext cx="510884" cy="215444"/>
          </a:xfrm>
          <a:prstGeom prst="rect">
            <a:avLst/>
          </a:prstGeom>
          <a:noFill/>
        </p:spPr>
        <p:txBody>
          <a:bodyPr wrap="square" rtlCol="0">
            <a:spAutoFit/>
          </a:bodyPr>
          <a:lstStyle/>
          <a:p>
            <a:pPr algn="ctr"/>
            <a:r>
              <a:rPr lang="en-US" sz="800" b="1" dirty="0" smtClean="0">
                <a:latin typeface="+mn-lt"/>
              </a:rPr>
              <a:t>YES</a:t>
            </a:r>
            <a:endParaRPr lang="en-US" sz="800" b="1" dirty="0">
              <a:latin typeface="+mn-lt"/>
            </a:endParaRPr>
          </a:p>
        </p:txBody>
      </p:sp>
      <p:cxnSp>
        <p:nvCxnSpPr>
          <p:cNvPr id="66" name="Straight Arrow Connector 65"/>
          <p:cNvCxnSpPr/>
          <p:nvPr/>
        </p:nvCxnSpPr>
        <p:spPr>
          <a:xfrm flipV="1">
            <a:off x="4738664" y="3357889"/>
            <a:ext cx="304800" cy="5984"/>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67" name="Rectangle 66"/>
          <p:cNvSpPr/>
          <p:nvPr/>
        </p:nvSpPr>
        <p:spPr>
          <a:xfrm>
            <a:off x="5066174" y="2999676"/>
            <a:ext cx="928254" cy="762000"/>
          </a:xfrm>
          <a:prstGeom prst="rect">
            <a:avLst/>
          </a:prstGeom>
          <a:solidFill>
            <a:srgbClr val="009644"/>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FFFFFF"/>
                </a:solidFill>
              </a:rPr>
              <a:t>APPLICANT DEVELOPS SCOPE OF WORK AND COSTS</a:t>
            </a:r>
            <a:endParaRPr lang="en-US" sz="800" b="1" dirty="0">
              <a:solidFill>
                <a:srgbClr val="FFFFFF"/>
              </a:solidFill>
            </a:endParaRPr>
          </a:p>
        </p:txBody>
      </p:sp>
      <p:cxnSp>
        <p:nvCxnSpPr>
          <p:cNvPr id="71" name="Straight Arrow Connector 70"/>
          <p:cNvCxnSpPr/>
          <p:nvPr/>
        </p:nvCxnSpPr>
        <p:spPr>
          <a:xfrm>
            <a:off x="5857343" y="4596256"/>
            <a:ext cx="154997"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5530301" y="4596256"/>
            <a:ext cx="154997"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5576427" y="4496836"/>
            <a:ext cx="387927" cy="215444"/>
          </a:xfrm>
          <a:prstGeom prst="rect">
            <a:avLst/>
          </a:prstGeom>
          <a:noFill/>
        </p:spPr>
        <p:txBody>
          <a:bodyPr wrap="square" rtlCol="0">
            <a:spAutoFit/>
          </a:bodyPr>
          <a:lstStyle/>
          <a:p>
            <a:pPr algn="ctr"/>
            <a:r>
              <a:rPr lang="en-US" sz="800" b="1" dirty="0" smtClean="0">
                <a:latin typeface="+mn-lt"/>
              </a:rPr>
              <a:t>NO</a:t>
            </a:r>
            <a:endParaRPr lang="en-US" sz="800" b="1" dirty="0">
              <a:latin typeface="+mn-lt"/>
            </a:endParaRPr>
          </a:p>
        </p:txBody>
      </p:sp>
      <p:sp>
        <p:nvSpPr>
          <p:cNvPr id="74" name="Rectangle 73"/>
          <p:cNvSpPr/>
          <p:nvPr/>
        </p:nvSpPr>
        <p:spPr>
          <a:xfrm>
            <a:off x="6041113" y="4202529"/>
            <a:ext cx="871540" cy="90621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t>PDMG SUBMITS STANDARD/ SPECIALIZED PROJECT TO CRC</a:t>
            </a:r>
            <a:endParaRPr lang="en-US" sz="800" b="1" dirty="0"/>
          </a:p>
        </p:txBody>
      </p:sp>
      <p:cxnSp>
        <p:nvCxnSpPr>
          <p:cNvPr id="20" name="Straight Connector 19"/>
          <p:cNvCxnSpPr>
            <a:stCxn id="74" idx="3"/>
          </p:cNvCxnSpPr>
          <p:nvPr/>
        </p:nvCxnSpPr>
        <p:spPr>
          <a:xfrm flipV="1">
            <a:off x="6912653" y="4650899"/>
            <a:ext cx="228925" cy="47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7154935" y="4118083"/>
            <a:ext cx="0" cy="10466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7146357" y="4118083"/>
            <a:ext cx="165569"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a:off x="7146357" y="5164761"/>
            <a:ext cx="165569"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3929853" y="1856708"/>
            <a:ext cx="1334299" cy="369332"/>
          </a:xfrm>
          <a:prstGeom prst="rect">
            <a:avLst/>
          </a:prstGeom>
          <a:noFill/>
        </p:spPr>
        <p:txBody>
          <a:bodyPr wrap="square" rtlCol="0">
            <a:spAutoFit/>
          </a:bodyPr>
          <a:lstStyle/>
          <a:p>
            <a:r>
              <a:rPr lang="en-US" b="1" dirty="0" smtClean="0">
                <a:solidFill>
                  <a:srgbClr val="002060"/>
                </a:solidFill>
                <a:latin typeface="Arial"/>
              </a:rPr>
              <a:t>PHASE II</a:t>
            </a:r>
            <a:endParaRPr lang="en-US" b="1" dirty="0">
              <a:solidFill>
                <a:srgbClr val="002060"/>
              </a:solidFill>
              <a:latin typeface="Arial"/>
            </a:endParaRPr>
          </a:p>
        </p:txBody>
      </p:sp>
      <p:cxnSp>
        <p:nvCxnSpPr>
          <p:cNvPr id="86" name="Straight Connector 85"/>
          <p:cNvCxnSpPr>
            <a:stCxn id="67" idx="3"/>
          </p:cNvCxnSpPr>
          <p:nvPr/>
        </p:nvCxnSpPr>
        <p:spPr>
          <a:xfrm>
            <a:off x="5994428" y="3380676"/>
            <a:ext cx="489495" cy="1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a:endCxn id="74" idx="0"/>
          </p:cNvCxnSpPr>
          <p:nvPr/>
        </p:nvCxnSpPr>
        <p:spPr>
          <a:xfrm>
            <a:off x="6476883" y="3394629"/>
            <a:ext cx="0" cy="8079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 name="Flowchart: Terminator 49"/>
          <p:cNvSpPr/>
          <p:nvPr/>
        </p:nvSpPr>
        <p:spPr>
          <a:xfrm>
            <a:off x="6476882" y="1337425"/>
            <a:ext cx="1787237" cy="374073"/>
          </a:xfrm>
          <a:prstGeom prst="flowChartTerminator">
            <a:avLst/>
          </a:prstGeom>
          <a:solidFill>
            <a:srgbClr val="FFC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rgbClr val="000000"/>
                </a:solidFill>
              </a:rPr>
              <a:t>PROJECTS TO CRC</a:t>
            </a:r>
            <a:endParaRPr lang="en-US" sz="1000" b="1" dirty="0">
              <a:solidFill>
                <a:srgbClr val="000000"/>
              </a:solidFill>
            </a:endParaRPr>
          </a:p>
        </p:txBody>
      </p:sp>
    </p:spTree>
    <p:extLst>
      <p:ext uri="{BB962C8B-B14F-4D97-AF65-F5344CB8AC3E}">
        <p14:creationId xmlns:p14="http://schemas.microsoft.com/office/powerpoint/2010/main" val="40431094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flipV="1">
            <a:off x="5083220" y="5408109"/>
            <a:ext cx="4083761" cy="65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8709781" y="4559413"/>
            <a:ext cx="457200" cy="6522"/>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V="1">
            <a:off x="2873008" y="3558467"/>
            <a:ext cx="0" cy="93121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flipV="1">
            <a:off x="1357655" y="4483996"/>
            <a:ext cx="142010" cy="2971"/>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flipV="1">
            <a:off x="1336947" y="3277417"/>
            <a:ext cx="142010" cy="2971"/>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flipV="1">
            <a:off x="1336947" y="2040332"/>
            <a:ext cx="142010" cy="2971"/>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z="3200" b="1" dirty="0">
                <a:solidFill>
                  <a:srgbClr val="0070C0"/>
                </a:solidFill>
              </a:rPr>
              <a:t>Phase III – Scoping and Costing</a:t>
            </a:r>
            <a:endParaRPr lang="en-US" sz="3200" dirty="0"/>
          </a:p>
        </p:txBody>
      </p:sp>
      <p:cxnSp>
        <p:nvCxnSpPr>
          <p:cNvPr id="8" name="Straight Connector 7"/>
          <p:cNvCxnSpPr>
            <a:endCxn id="9" idx="1"/>
          </p:cNvCxnSpPr>
          <p:nvPr/>
        </p:nvCxnSpPr>
        <p:spPr>
          <a:xfrm flipV="1">
            <a:off x="-13855" y="5398796"/>
            <a:ext cx="2682394" cy="1173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 name="Flowchart: Terminator 8"/>
          <p:cNvSpPr/>
          <p:nvPr/>
        </p:nvSpPr>
        <p:spPr>
          <a:xfrm>
            <a:off x="2668539" y="5247516"/>
            <a:ext cx="3286062" cy="302559"/>
          </a:xfrm>
          <a:prstGeom prst="flowChartTerminator">
            <a:avLst/>
          </a:prstGeom>
          <a:solidFill>
            <a:srgbClr val="00B0F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accent3"/>
                </a:solidFill>
              </a:rPr>
              <a:t>CONTACT SPECIAL CONSIDERATIONS AS NECESSARY</a:t>
            </a:r>
            <a:endParaRPr lang="en-US" sz="800" b="1" dirty="0">
              <a:solidFill>
                <a:schemeClr val="accent3"/>
              </a:solidFill>
            </a:endParaRPr>
          </a:p>
        </p:txBody>
      </p:sp>
      <p:cxnSp>
        <p:nvCxnSpPr>
          <p:cNvPr id="12" name="Straight Connector 11"/>
          <p:cNvCxnSpPr/>
          <p:nvPr/>
        </p:nvCxnSpPr>
        <p:spPr>
          <a:xfrm>
            <a:off x="-1733" y="2040332"/>
            <a:ext cx="457200" cy="3389"/>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733" y="3273866"/>
            <a:ext cx="457200" cy="6522"/>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4484898"/>
            <a:ext cx="457200" cy="478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4831694" y="2841956"/>
            <a:ext cx="873691" cy="827535"/>
          </a:xfrm>
          <a:prstGeom prst="rect">
            <a:avLst/>
          </a:prstGeom>
          <a:solidFill>
            <a:srgbClr val="F9FBA3"/>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000000"/>
                </a:solidFill>
              </a:rPr>
              <a:t>PROGRAM COMPLIANCE LEAD ROUTES AND ASSIGNS STAFF</a:t>
            </a:r>
            <a:endParaRPr lang="en-US" sz="800" b="1" dirty="0">
              <a:solidFill>
                <a:srgbClr val="000000"/>
              </a:solidFill>
            </a:endParaRPr>
          </a:p>
        </p:txBody>
      </p:sp>
      <p:cxnSp>
        <p:nvCxnSpPr>
          <p:cNvPr id="88" name="Straight Arrow Connector 87"/>
          <p:cNvCxnSpPr/>
          <p:nvPr/>
        </p:nvCxnSpPr>
        <p:spPr>
          <a:xfrm flipV="1">
            <a:off x="5688943" y="3247596"/>
            <a:ext cx="142010" cy="2971"/>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7720916" y="2368091"/>
            <a:ext cx="573697" cy="215444"/>
          </a:xfrm>
          <a:prstGeom prst="rect">
            <a:avLst/>
          </a:prstGeom>
          <a:noFill/>
        </p:spPr>
        <p:txBody>
          <a:bodyPr wrap="square" rtlCol="0">
            <a:spAutoFit/>
          </a:bodyPr>
          <a:lstStyle/>
          <a:p>
            <a:pPr algn="ctr"/>
            <a:r>
              <a:rPr lang="en-US" sz="800" b="1" dirty="0" smtClean="0">
                <a:latin typeface="+mn-lt"/>
              </a:rPr>
              <a:t>NO</a:t>
            </a:r>
            <a:endParaRPr lang="en-US" sz="800" b="1" dirty="0">
              <a:latin typeface="+mn-lt"/>
            </a:endParaRPr>
          </a:p>
        </p:txBody>
      </p:sp>
      <p:cxnSp>
        <p:nvCxnSpPr>
          <p:cNvPr id="98" name="Straight Arrow Connector 97"/>
          <p:cNvCxnSpPr/>
          <p:nvPr/>
        </p:nvCxnSpPr>
        <p:spPr>
          <a:xfrm flipV="1">
            <a:off x="7992736" y="2560754"/>
            <a:ext cx="3537" cy="298806"/>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03" name="Flowchart: Document 102"/>
          <p:cNvSpPr/>
          <p:nvPr/>
        </p:nvSpPr>
        <p:spPr>
          <a:xfrm>
            <a:off x="7413329" y="1588002"/>
            <a:ext cx="1094509" cy="455301"/>
          </a:xfrm>
          <a:prstGeom prst="flowChartDocumen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accent3"/>
                </a:solidFill>
              </a:rPr>
              <a:t>DETERMINATION MEMO</a:t>
            </a:r>
            <a:endParaRPr lang="en-US" sz="800" b="1" dirty="0">
              <a:solidFill>
                <a:schemeClr val="accent3"/>
              </a:solidFill>
            </a:endParaRPr>
          </a:p>
        </p:txBody>
      </p:sp>
      <p:sp>
        <p:nvSpPr>
          <p:cNvPr id="123" name="TextBox 122"/>
          <p:cNvSpPr txBox="1"/>
          <p:nvPr/>
        </p:nvSpPr>
        <p:spPr>
          <a:xfrm>
            <a:off x="4163020" y="4359722"/>
            <a:ext cx="2643800" cy="369332"/>
          </a:xfrm>
          <a:prstGeom prst="rect">
            <a:avLst/>
          </a:prstGeom>
          <a:noFill/>
        </p:spPr>
        <p:txBody>
          <a:bodyPr wrap="square" rtlCol="0">
            <a:spAutoFit/>
          </a:bodyPr>
          <a:lstStyle/>
          <a:p>
            <a:r>
              <a:rPr lang="en-US" b="1" dirty="0" smtClean="0">
                <a:solidFill>
                  <a:srgbClr val="002060"/>
                </a:solidFill>
                <a:latin typeface="Arial"/>
              </a:rPr>
              <a:t>PHASE III</a:t>
            </a:r>
            <a:endParaRPr lang="en-US" b="1" dirty="0">
              <a:solidFill>
                <a:srgbClr val="002060"/>
              </a:solidFill>
              <a:latin typeface="Arial"/>
            </a:endParaRPr>
          </a:p>
        </p:txBody>
      </p:sp>
      <p:sp>
        <p:nvSpPr>
          <p:cNvPr id="57" name="Rectangle 56"/>
          <p:cNvSpPr/>
          <p:nvPr/>
        </p:nvSpPr>
        <p:spPr>
          <a:xfrm>
            <a:off x="409291" y="1559522"/>
            <a:ext cx="928254" cy="921453"/>
          </a:xfrm>
          <a:prstGeom prst="rect">
            <a:avLst/>
          </a:prstGeom>
          <a:solidFill>
            <a:srgbClr val="F9FBA3"/>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000000"/>
                </a:solidFill>
              </a:rPr>
              <a:t>COMPLETED LANE LEAD DOCUMENT ASSIGNS VALIDATION SPECIALIST</a:t>
            </a:r>
            <a:endParaRPr lang="en-US" sz="800" b="1" dirty="0">
              <a:solidFill>
                <a:srgbClr val="000000"/>
              </a:solidFill>
            </a:endParaRPr>
          </a:p>
        </p:txBody>
      </p:sp>
      <p:sp>
        <p:nvSpPr>
          <p:cNvPr id="59" name="Rectangle 58"/>
          <p:cNvSpPr/>
          <p:nvPr/>
        </p:nvSpPr>
        <p:spPr>
          <a:xfrm>
            <a:off x="429401" y="2976190"/>
            <a:ext cx="928254" cy="640666"/>
          </a:xfrm>
          <a:prstGeom prst="rect">
            <a:avLst/>
          </a:prstGeom>
          <a:solidFill>
            <a:srgbClr val="F9FBA3"/>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STANDARD LANE LEAD ASSIGNS COSTING SPECIALIST</a:t>
            </a:r>
            <a:endParaRPr lang="en-US" sz="800" b="1" dirty="0">
              <a:solidFill>
                <a:schemeClr val="tx1"/>
              </a:solidFill>
            </a:endParaRPr>
          </a:p>
        </p:txBody>
      </p:sp>
      <p:sp>
        <p:nvSpPr>
          <p:cNvPr id="61" name="Rectangle 60"/>
          <p:cNvSpPr/>
          <p:nvPr/>
        </p:nvSpPr>
        <p:spPr>
          <a:xfrm>
            <a:off x="439883" y="4112070"/>
            <a:ext cx="928254" cy="703980"/>
          </a:xfrm>
          <a:prstGeom prst="rect">
            <a:avLst/>
          </a:prstGeom>
          <a:solidFill>
            <a:srgbClr val="F9FBA3"/>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SPECIALIZED LANE LEAD ASSIGNS TECHNICAL SPECIALIST</a:t>
            </a:r>
            <a:endParaRPr lang="en-US" sz="800" b="1" dirty="0">
              <a:solidFill>
                <a:schemeClr val="tx1"/>
              </a:solidFill>
            </a:endParaRPr>
          </a:p>
        </p:txBody>
      </p:sp>
      <p:cxnSp>
        <p:nvCxnSpPr>
          <p:cNvPr id="65" name="Straight Arrow Connector 64"/>
          <p:cNvCxnSpPr>
            <a:endCxn id="125" idx="1"/>
          </p:cNvCxnSpPr>
          <p:nvPr/>
        </p:nvCxnSpPr>
        <p:spPr>
          <a:xfrm flipV="1">
            <a:off x="8007764" y="4578210"/>
            <a:ext cx="167596" cy="4581"/>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68" name="Rectangle 67"/>
          <p:cNvSpPr/>
          <p:nvPr/>
        </p:nvSpPr>
        <p:spPr>
          <a:xfrm>
            <a:off x="1499665" y="1559523"/>
            <a:ext cx="928254" cy="918062"/>
          </a:xfrm>
          <a:prstGeom prst="rect">
            <a:avLst/>
          </a:prstGeom>
          <a:solidFill>
            <a:srgbClr val="F9FBA3"/>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000000"/>
                </a:solidFill>
              </a:rPr>
              <a:t>DOCUMENT VALIDATION SPECIALIST VALIDATES SOW / COSTS</a:t>
            </a:r>
            <a:endParaRPr lang="en-US" sz="800" b="1" dirty="0">
              <a:solidFill>
                <a:srgbClr val="000000"/>
              </a:solidFill>
            </a:endParaRPr>
          </a:p>
        </p:txBody>
      </p:sp>
      <p:sp>
        <p:nvSpPr>
          <p:cNvPr id="69" name="Rectangle 68"/>
          <p:cNvSpPr/>
          <p:nvPr/>
        </p:nvSpPr>
        <p:spPr>
          <a:xfrm>
            <a:off x="1499665" y="2791538"/>
            <a:ext cx="928254" cy="918062"/>
          </a:xfrm>
          <a:prstGeom prst="rect">
            <a:avLst/>
          </a:prstGeom>
          <a:solidFill>
            <a:srgbClr val="F9FBA3"/>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000000"/>
                </a:solidFill>
              </a:rPr>
              <a:t>COSTING SPECIALIST  DEVELOPS SOW/COST /VALIDATES IF APPLICANT PROVIDED</a:t>
            </a:r>
            <a:endParaRPr lang="en-US" sz="800" b="1" dirty="0">
              <a:solidFill>
                <a:srgbClr val="000000"/>
              </a:solidFill>
            </a:endParaRPr>
          </a:p>
        </p:txBody>
      </p:sp>
      <p:sp>
        <p:nvSpPr>
          <p:cNvPr id="70" name="Rectangle 69"/>
          <p:cNvSpPr/>
          <p:nvPr/>
        </p:nvSpPr>
        <p:spPr>
          <a:xfrm>
            <a:off x="1499665" y="4023553"/>
            <a:ext cx="928254" cy="918062"/>
          </a:xfrm>
          <a:prstGeom prst="rect">
            <a:avLst/>
          </a:prstGeom>
          <a:solidFill>
            <a:srgbClr val="F9FBA3"/>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000000"/>
                </a:solidFill>
              </a:rPr>
              <a:t>TECHNICAL </a:t>
            </a:r>
            <a:r>
              <a:rPr lang="en-US" sz="800" b="1" dirty="0">
                <a:solidFill>
                  <a:srgbClr val="000000"/>
                </a:solidFill>
              </a:rPr>
              <a:t>SPECIALIST  DEVELOPS SOW/COST /VALIDATES IF APPLICANT PROVIDED</a:t>
            </a:r>
          </a:p>
        </p:txBody>
      </p:sp>
      <p:cxnSp>
        <p:nvCxnSpPr>
          <p:cNvPr id="71" name="Straight Arrow Connector 70"/>
          <p:cNvCxnSpPr/>
          <p:nvPr/>
        </p:nvCxnSpPr>
        <p:spPr>
          <a:xfrm flipV="1">
            <a:off x="2427919" y="3264327"/>
            <a:ext cx="142010" cy="6734"/>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72" name="Rectangle 71"/>
          <p:cNvSpPr/>
          <p:nvPr/>
        </p:nvSpPr>
        <p:spPr>
          <a:xfrm>
            <a:off x="2573460" y="2949769"/>
            <a:ext cx="599096" cy="640666"/>
          </a:xfrm>
          <a:prstGeom prst="rect">
            <a:avLst/>
          </a:prstGeom>
          <a:solidFill>
            <a:srgbClr val="F9FBA3"/>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PEER REVIEW</a:t>
            </a:r>
            <a:endParaRPr lang="en-US" sz="800" b="1" dirty="0">
              <a:solidFill>
                <a:schemeClr val="tx1"/>
              </a:solidFill>
            </a:endParaRPr>
          </a:p>
        </p:txBody>
      </p:sp>
      <p:cxnSp>
        <p:nvCxnSpPr>
          <p:cNvPr id="14" name="Straight Connector 13"/>
          <p:cNvCxnSpPr>
            <a:stCxn id="68" idx="3"/>
          </p:cNvCxnSpPr>
          <p:nvPr/>
        </p:nvCxnSpPr>
        <p:spPr>
          <a:xfrm>
            <a:off x="2427919" y="2018554"/>
            <a:ext cx="4450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72" idx="0"/>
          </p:cNvCxnSpPr>
          <p:nvPr/>
        </p:nvCxnSpPr>
        <p:spPr>
          <a:xfrm flipV="1">
            <a:off x="2873008" y="2018554"/>
            <a:ext cx="0" cy="93121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2427919" y="4489682"/>
            <a:ext cx="4450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Diamond 81"/>
          <p:cNvSpPr/>
          <p:nvPr/>
        </p:nvSpPr>
        <p:spPr>
          <a:xfrm>
            <a:off x="3367633" y="2874360"/>
            <a:ext cx="821010" cy="752417"/>
          </a:xfrm>
          <a:prstGeom prst="diamond">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rgbClr val="000000"/>
              </a:solidFill>
            </a:endParaRPr>
          </a:p>
        </p:txBody>
      </p:sp>
      <p:cxnSp>
        <p:nvCxnSpPr>
          <p:cNvPr id="83" name="Straight Arrow Connector 82"/>
          <p:cNvCxnSpPr/>
          <p:nvPr/>
        </p:nvCxnSpPr>
        <p:spPr>
          <a:xfrm flipV="1">
            <a:off x="3188399" y="3267694"/>
            <a:ext cx="142010" cy="6734"/>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3360784" y="2989191"/>
            <a:ext cx="821010" cy="461665"/>
          </a:xfrm>
          <a:prstGeom prst="rect">
            <a:avLst/>
          </a:prstGeom>
          <a:noFill/>
        </p:spPr>
        <p:txBody>
          <a:bodyPr wrap="square" rtlCol="0">
            <a:spAutoFit/>
          </a:bodyPr>
          <a:lstStyle/>
          <a:p>
            <a:pPr algn="ctr"/>
            <a:r>
              <a:rPr lang="en-US" sz="800" b="1" dirty="0" smtClean="0">
                <a:solidFill>
                  <a:srgbClr val="FFFFFF"/>
                </a:solidFill>
                <a:latin typeface="Arial"/>
              </a:rPr>
              <a:t>COST/ WORK</a:t>
            </a:r>
          </a:p>
          <a:p>
            <a:pPr algn="ctr"/>
            <a:r>
              <a:rPr lang="en-US" sz="800" b="1" dirty="0" smtClean="0">
                <a:solidFill>
                  <a:srgbClr val="FFFFFF"/>
                </a:solidFill>
                <a:latin typeface="Arial"/>
              </a:rPr>
              <a:t>ELIGIBLE?</a:t>
            </a:r>
            <a:endParaRPr lang="en-US" sz="800" b="1" dirty="0">
              <a:solidFill>
                <a:srgbClr val="FFFFFF"/>
              </a:solidFill>
              <a:latin typeface="Arial"/>
            </a:endParaRPr>
          </a:p>
        </p:txBody>
      </p:sp>
      <p:cxnSp>
        <p:nvCxnSpPr>
          <p:cNvPr id="85" name="Straight Arrow Connector 84"/>
          <p:cNvCxnSpPr/>
          <p:nvPr/>
        </p:nvCxnSpPr>
        <p:spPr>
          <a:xfrm flipV="1">
            <a:off x="3767752" y="2586085"/>
            <a:ext cx="3537" cy="298806"/>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3491289" y="2397429"/>
            <a:ext cx="573697" cy="215444"/>
          </a:xfrm>
          <a:prstGeom prst="rect">
            <a:avLst/>
          </a:prstGeom>
          <a:noFill/>
        </p:spPr>
        <p:txBody>
          <a:bodyPr wrap="square" rtlCol="0">
            <a:spAutoFit/>
          </a:bodyPr>
          <a:lstStyle/>
          <a:p>
            <a:pPr algn="ctr"/>
            <a:r>
              <a:rPr lang="en-US" sz="800" b="1" dirty="0" smtClean="0">
                <a:latin typeface="+mn-lt"/>
              </a:rPr>
              <a:t>NO</a:t>
            </a:r>
            <a:endParaRPr lang="en-US" sz="800" b="1" dirty="0">
              <a:latin typeface="+mn-lt"/>
            </a:endParaRPr>
          </a:p>
        </p:txBody>
      </p:sp>
      <p:cxnSp>
        <p:nvCxnSpPr>
          <p:cNvPr id="89" name="Straight Arrow Connector 88"/>
          <p:cNvCxnSpPr/>
          <p:nvPr/>
        </p:nvCxnSpPr>
        <p:spPr>
          <a:xfrm flipH="1" flipV="1">
            <a:off x="3767750" y="2138583"/>
            <a:ext cx="2" cy="240992"/>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91" name="Flowchart: Document 90"/>
          <p:cNvSpPr/>
          <p:nvPr/>
        </p:nvSpPr>
        <p:spPr>
          <a:xfrm>
            <a:off x="3217061" y="1604920"/>
            <a:ext cx="1094509" cy="455301"/>
          </a:xfrm>
          <a:prstGeom prst="flowChartDocumen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accent3"/>
                </a:solidFill>
              </a:rPr>
              <a:t>DETERMINATION MEMO</a:t>
            </a:r>
            <a:endParaRPr lang="en-US" sz="800" b="1" dirty="0">
              <a:solidFill>
                <a:schemeClr val="accent3"/>
              </a:solidFill>
            </a:endParaRPr>
          </a:p>
        </p:txBody>
      </p:sp>
      <p:cxnSp>
        <p:nvCxnSpPr>
          <p:cNvPr id="93" name="Straight Arrow Connector 92"/>
          <p:cNvCxnSpPr/>
          <p:nvPr/>
        </p:nvCxnSpPr>
        <p:spPr>
          <a:xfrm flipV="1">
            <a:off x="4174613" y="3250568"/>
            <a:ext cx="142010" cy="2971"/>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97" name="TextBox 96"/>
          <p:cNvSpPr txBox="1"/>
          <p:nvPr/>
        </p:nvSpPr>
        <p:spPr>
          <a:xfrm>
            <a:off x="4288591" y="3142845"/>
            <a:ext cx="394676" cy="215444"/>
          </a:xfrm>
          <a:prstGeom prst="rect">
            <a:avLst/>
          </a:prstGeom>
          <a:noFill/>
        </p:spPr>
        <p:txBody>
          <a:bodyPr wrap="square" rtlCol="0">
            <a:spAutoFit/>
          </a:bodyPr>
          <a:lstStyle/>
          <a:p>
            <a:pPr algn="ctr"/>
            <a:r>
              <a:rPr lang="en-US" sz="800" b="1" dirty="0" smtClean="0">
                <a:latin typeface="+mn-lt"/>
              </a:rPr>
              <a:t>YES</a:t>
            </a:r>
            <a:endParaRPr lang="en-US" sz="800" b="1" dirty="0">
              <a:latin typeface="+mn-lt"/>
            </a:endParaRPr>
          </a:p>
        </p:txBody>
      </p:sp>
      <p:cxnSp>
        <p:nvCxnSpPr>
          <p:cNvPr id="100" name="Straight Arrow Connector 99"/>
          <p:cNvCxnSpPr/>
          <p:nvPr/>
        </p:nvCxnSpPr>
        <p:spPr>
          <a:xfrm flipV="1">
            <a:off x="4639854" y="3250567"/>
            <a:ext cx="137277" cy="4918"/>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01" name="Rectangle 100"/>
          <p:cNvSpPr/>
          <p:nvPr/>
        </p:nvSpPr>
        <p:spPr>
          <a:xfrm>
            <a:off x="5874729" y="2832509"/>
            <a:ext cx="861087" cy="827535"/>
          </a:xfrm>
          <a:prstGeom prst="rect">
            <a:avLst/>
          </a:prstGeom>
          <a:solidFill>
            <a:srgbClr val="F9FBA3"/>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000000"/>
                </a:solidFill>
              </a:rPr>
              <a:t>QUALITY ASSURANCE EVALUATION</a:t>
            </a:r>
            <a:endParaRPr lang="en-US" sz="800" b="1" dirty="0">
              <a:solidFill>
                <a:srgbClr val="000000"/>
              </a:solidFill>
            </a:endParaRPr>
          </a:p>
        </p:txBody>
      </p:sp>
      <p:sp>
        <p:nvSpPr>
          <p:cNvPr id="102" name="Rectangle 101"/>
          <p:cNvSpPr/>
          <p:nvPr/>
        </p:nvSpPr>
        <p:spPr>
          <a:xfrm>
            <a:off x="6447281" y="2334490"/>
            <a:ext cx="861087" cy="399148"/>
          </a:xfrm>
          <a:prstGeom prst="rect">
            <a:avLst/>
          </a:prstGeom>
          <a:solidFill>
            <a:srgbClr val="F9FBA3"/>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000000"/>
                </a:solidFill>
              </a:rPr>
              <a:t>INSURANCEEVALUATION</a:t>
            </a:r>
            <a:endParaRPr lang="en-US" sz="800" b="1" dirty="0">
              <a:solidFill>
                <a:srgbClr val="000000"/>
              </a:solidFill>
            </a:endParaRPr>
          </a:p>
        </p:txBody>
      </p:sp>
      <p:sp>
        <p:nvSpPr>
          <p:cNvPr id="104" name="Rectangle 103"/>
          <p:cNvSpPr/>
          <p:nvPr/>
        </p:nvSpPr>
        <p:spPr>
          <a:xfrm>
            <a:off x="6447282" y="3834648"/>
            <a:ext cx="861087" cy="394574"/>
          </a:xfrm>
          <a:prstGeom prst="rect">
            <a:avLst/>
          </a:prstGeom>
          <a:solidFill>
            <a:schemeClr val="accent2"/>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bg1"/>
                </a:solidFill>
              </a:rPr>
              <a:t>MITIGATION EVALUATION</a:t>
            </a:r>
            <a:endParaRPr lang="en-US" sz="800" b="1" dirty="0">
              <a:solidFill>
                <a:schemeClr val="bg1"/>
              </a:solidFill>
            </a:endParaRPr>
          </a:p>
        </p:txBody>
      </p:sp>
      <p:cxnSp>
        <p:nvCxnSpPr>
          <p:cNvPr id="30" name="Straight Connector 29"/>
          <p:cNvCxnSpPr>
            <a:stCxn id="101" idx="2"/>
          </p:cNvCxnSpPr>
          <p:nvPr/>
        </p:nvCxnSpPr>
        <p:spPr>
          <a:xfrm flipH="1">
            <a:off x="6305272" y="3660044"/>
            <a:ext cx="1" cy="36350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p:nvPr/>
        </p:nvCxnSpPr>
        <p:spPr>
          <a:xfrm flipV="1">
            <a:off x="6293440" y="4022067"/>
            <a:ext cx="142010" cy="2971"/>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104" idx="0"/>
            <a:endCxn id="104" idx="0"/>
          </p:cNvCxnSpPr>
          <p:nvPr/>
        </p:nvCxnSpPr>
        <p:spPr>
          <a:xfrm>
            <a:off x="6877826" y="3834648"/>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endCxn id="102" idx="2"/>
          </p:cNvCxnSpPr>
          <p:nvPr/>
        </p:nvCxnSpPr>
        <p:spPr>
          <a:xfrm flipV="1">
            <a:off x="6877824" y="2733638"/>
            <a:ext cx="1" cy="5306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101" idx="3"/>
          </p:cNvCxnSpPr>
          <p:nvPr/>
        </p:nvCxnSpPr>
        <p:spPr>
          <a:xfrm flipV="1">
            <a:off x="6735816" y="3246276"/>
            <a:ext cx="142008"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9" name="Diamond 108"/>
          <p:cNvSpPr/>
          <p:nvPr/>
        </p:nvSpPr>
        <p:spPr>
          <a:xfrm>
            <a:off x="7585768" y="2879916"/>
            <a:ext cx="821010" cy="752417"/>
          </a:xfrm>
          <a:prstGeom prst="diamond">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rgbClr val="000000"/>
              </a:solidFill>
            </a:endParaRPr>
          </a:p>
        </p:txBody>
      </p:sp>
      <p:cxnSp>
        <p:nvCxnSpPr>
          <p:cNvPr id="74" name="Straight Connector 73"/>
          <p:cNvCxnSpPr>
            <a:stCxn id="102" idx="3"/>
            <a:endCxn id="102" idx="3"/>
          </p:cNvCxnSpPr>
          <p:nvPr/>
        </p:nvCxnSpPr>
        <p:spPr>
          <a:xfrm>
            <a:off x="7308368" y="2534064"/>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7425221" y="2534064"/>
            <a:ext cx="0" cy="14880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a:endCxn id="102" idx="3"/>
          </p:cNvCxnSpPr>
          <p:nvPr/>
        </p:nvCxnSpPr>
        <p:spPr>
          <a:xfrm flipH="1" flipV="1">
            <a:off x="7308368" y="2534064"/>
            <a:ext cx="116852" cy="71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a:stCxn id="104" idx="3"/>
          </p:cNvCxnSpPr>
          <p:nvPr/>
        </p:nvCxnSpPr>
        <p:spPr>
          <a:xfrm flipV="1">
            <a:off x="7308369" y="4022067"/>
            <a:ext cx="116851" cy="98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Arrow Connector 119"/>
          <p:cNvCxnSpPr/>
          <p:nvPr/>
        </p:nvCxnSpPr>
        <p:spPr>
          <a:xfrm flipV="1">
            <a:off x="7423159" y="3247596"/>
            <a:ext cx="142010" cy="2971"/>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08" name="TextBox 107"/>
          <p:cNvSpPr txBox="1"/>
          <p:nvPr/>
        </p:nvSpPr>
        <p:spPr>
          <a:xfrm>
            <a:off x="7585768" y="3020669"/>
            <a:ext cx="821010" cy="461665"/>
          </a:xfrm>
          <a:prstGeom prst="rect">
            <a:avLst/>
          </a:prstGeom>
          <a:noFill/>
        </p:spPr>
        <p:txBody>
          <a:bodyPr wrap="square" rtlCol="0">
            <a:spAutoFit/>
          </a:bodyPr>
          <a:lstStyle/>
          <a:p>
            <a:pPr algn="ctr"/>
            <a:r>
              <a:rPr lang="en-US" sz="800" b="1" dirty="0" smtClean="0">
                <a:solidFill>
                  <a:srgbClr val="FFFFFF"/>
                </a:solidFill>
                <a:latin typeface="Arial"/>
              </a:rPr>
              <a:t>ABOVE THRESHOLD?</a:t>
            </a:r>
            <a:endParaRPr lang="en-US" sz="800" b="1" dirty="0">
              <a:solidFill>
                <a:srgbClr val="FFFFFF"/>
              </a:solidFill>
              <a:latin typeface="Arial"/>
            </a:endParaRPr>
          </a:p>
        </p:txBody>
      </p:sp>
      <p:cxnSp>
        <p:nvCxnSpPr>
          <p:cNvPr id="121" name="Straight Arrow Connector 120"/>
          <p:cNvCxnSpPr/>
          <p:nvPr/>
        </p:nvCxnSpPr>
        <p:spPr>
          <a:xfrm flipV="1">
            <a:off x="7989199" y="2069492"/>
            <a:ext cx="3537" cy="298806"/>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p:nvPr/>
        </p:nvCxnSpPr>
        <p:spPr>
          <a:xfrm>
            <a:off x="7998054" y="3622764"/>
            <a:ext cx="4035" cy="399303"/>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24" name="TextBox 123"/>
          <p:cNvSpPr txBox="1"/>
          <p:nvPr/>
        </p:nvSpPr>
        <p:spPr>
          <a:xfrm>
            <a:off x="7791861" y="4018359"/>
            <a:ext cx="394676" cy="215444"/>
          </a:xfrm>
          <a:prstGeom prst="rect">
            <a:avLst/>
          </a:prstGeom>
          <a:noFill/>
        </p:spPr>
        <p:txBody>
          <a:bodyPr wrap="square" rtlCol="0">
            <a:spAutoFit/>
          </a:bodyPr>
          <a:lstStyle/>
          <a:p>
            <a:pPr algn="ctr"/>
            <a:r>
              <a:rPr lang="en-US" sz="800" b="1" dirty="0" smtClean="0">
                <a:latin typeface="+mn-lt"/>
              </a:rPr>
              <a:t>YES</a:t>
            </a:r>
            <a:endParaRPr lang="en-US" sz="800" b="1" dirty="0">
              <a:latin typeface="+mn-lt"/>
            </a:endParaRPr>
          </a:p>
        </p:txBody>
      </p:sp>
      <p:sp>
        <p:nvSpPr>
          <p:cNvPr id="125" name="Rectangle 124"/>
          <p:cNvSpPr/>
          <p:nvPr/>
        </p:nvSpPr>
        <p:spPr>
          <a:xfrm>
            <a:off x="8175360" y="4380923"/>
            <a:ext cx="861087" cy="394574"/>
          </a:xfrm>
          <a:prstGeom prst="rect">
            <a:avLst/>
          </a:prstGeom>
          <a:solidFill>
            <a:schemeClr val="accent2"/>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bg1"/>
                </a:solidFill>
              </a:rPr>
              <a:t>EHP EVALUATION</a:t>
            </a:r>
            <a:endParaRPr lang="en-US" sz="800" b="1" dirty="0">
              <a:solidFill>
                <a:schemeClr val="bg1"/>
              </a:solidFill>
            </a:endParaRPr>
          </a:p>
        </p:txBody>
      </p:sp>
      <p:cxnSp>
        <p:nvCxnSpPr>
          <p:cNvPr id="129" name="Straight Connector 128"/>
          <p:cNvCxnSpPr/>
          <p:nvPr/>
        </p:nvCxnSpPr>
        <p:spPr>
          <a:xfrm>
            <a:off x="8000521" y="4252600"/>
            <a:ext cx="0" cy="3256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Arrow Connector 139"/>
          <p:cNvCxnSpPr/>
          <p:nvPr/>
        </p:nvCxnSpPr>
        <p:spPr>
          <a:xfrm flipV="1">
            <a:off x="7083188" y="2733638"/>
            <a:ext cx="13648" cy="110101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64" name="Picture 63"/>
          <p:cNvPicPr>
            <a:picLocks noChangeAspect="1"/>
          </p:cNvPicPr>
          <p:nvPr/>
        </p:nvPicPr>
        <p:blipFill>
          <a:blip r:embed="rId3"/>
          <a:stretch>
            <a:fillRect/>
          </a:stretch>
        </p:blipFill>
        <p:spPr>
          <a:xfrm>
            <a:off x="8243454" y="6194433"/>
            <a:ext cx="910483" cy="617576"/>
          </a:xfrm>
          <a:prstGeom prst="rect">
            <a:avLst/>
          </a:prstGeom>
        </p:spPr>
      </p:pic>
    </p:spTree>
    <p:extLst>
      <p:ext uri="{BB962C8B-B14F-4D97-AF65-F5344CB8AC3E}">
        <p14:creationId xmlns:p14="http://schemas.microsoft.com/office/powerpoint/2010/main" val="27733516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rgbClr val="0070C0"/>
                </a:solidFill>
              </a:rPr>
              <a:t>Phase III – Scoping and Costing</a:t>
            </a:r>
            <a:endParaRPr lang="en-US" sz="3200" dirty="0"/>
          </a:p>
        </p:txBody>
      </p:sp>
      <p:sp>
        <p:nvSpPr>
          <p:cNvPr id="16" name="Rectangle 15"/>
          <p:cNvSpPr/>
          <p:nvPr/>
        </p:nvSpPr>
        <p:spPr>
          <a:xfrm>
            <a:off x="795106" y="2847430"/>
            <a:ext cx="1045171" cy="917521"/>
          </a:xfrm>
          <a:prstGeom prst="rect">
            <a:avLst/>
          </a:prstGeom>
          <a:solidFill>
            <a:srgbClr val="FAFCA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000000"/>
                </a:solidFill>
              </a:rPr>
              <a:t>COMPLIANCE REVIEWS COMPLETED</a:t>
            </a:r>
            <a:endParaRPr lang="en-US" sz="800" b="1" dirty="0">
              <a:solidFill>
                <a:srgbClr val="000000"/>
              </a:solidFill>
            </a:endParaRPr>
          </a:p>
        </p:txBody>
      </p:sp>
      <p:cxnSp>
        <p:nvCxnSpPr>
          <p:cNvPr id="23" name="Straight Arrow Connector 22"/>
          <p:cNvCxnSpPr>
            <a:stCxn id="16" idx="3"/>
          </p:cNvCxnSpPr>
          <p:nvPr/>
        </p:nvCxnSpPr>
        <p:spPr>
          <a:xfrm flipV="1">
            <a:off x="1840277" y="3306190"/>
            <a:ext cx="1097476" cy="1"/>
          </a:xfrm>
          <a:prstGeom prst="straightConnector1">
            <a:avLst/>
          </a:prstGeom>
          <a:ln w="1905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477623" y="1161226"/>
            <a:ext cx="0" cy="4157902"/>
          </a:xfrm>
          <a:prstGeom prst="line">
            <a:avLst/>
          </a:prstGeom>
          <a:ln w="63500">
            <a:solidFill>
              <a:srgbClr val="FFC000"/>
            </a:solidFill>
          </a:ln>
        </p:spPr>
        <p:style>
          <a:lnRef idx="1">
            <a:schemeClr val="accent1"/>
          </a:lnRef>
          <a:fillRef idx="0">
            <a:schemeClr val="accent1"/>
          </a:fillRef>
          <a:effectRef idx="0">
            <a:schemeClr val="accent1"/>
          </a:effectRef>
          <a:fontRef idx="minor">
            <a:schemeClr val="tx1"/>
          </a:fontRef>
        </p:style>
      </p:cxnSp>
      <p:sp>
        <p:nvSpPr>
          <p:cNvPr id="26" name="Flowchart: Terminator 25"/>
          <p:cNvSpPr/>
          <p:nvPr/>
        </p:nvSpPr>
        <p:spPr>
          <a:xfrm>
            <a:off x="1584004" y="5341472"/>
            <a:ext cx="1787237" cy="374073"/>
          </a:xfrm>
          <a:prstGeom prst="flowChartTerminator">
            <a:avLst/>
          </a:prstGeom>
          <a:solidFill>
            <a:srgbClr val="FFC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rgbClr val="000000"/>
                </a:solidFill>
              </a:rPr>
              <a:t>PHASE IV TRANSITION</a:t>
            </a:r>
            <a:endParaRPr lang="en-US" sz="1000" b="1" dirty="0">
              <a:solidFill>
                <a:srgbClr val="000000"/>
              </a:solidFill>
            </a:endParaRPr>
          </a:p>
        </p:txBody>
      </p:sp>
      <p:sp>
        <p:nvSpPr>
          <p:cNvPr id="27" name="TextBox 26"/>
          <p:cNvSpPr txBox="1"/>
          <p:nvPr/>
        </p:nvSpPr>
        <p:spPr>
          <a:xfrm>
            <a:off x="4823799" y="1758570"/>
            <a:ext cx="2643800" cy="369332"/>
          </a:xfrm>
          <a:prstGeom prst="rect">
            <a:avLst/>
          </a:prstGeom>
          <a:noFill/>
        </p:spPr>
        <p:txBody>
          <a:bodyPr wrap="square" rtlCol="0">
            <a:spAutoFit/>
          </a:bodyPr>
          <a:lstStyle/>
          <a:p>
            <a:r>
              <a:rPr lang="en-US" b="1" dirty="0" smtClean="0">
                <a:solidFill>
                  <a:srgbClr val="002060"/>
                </a:solidFill>
                <a:latin typeface="Arial"/>
              </a:rPr>
              <a:t>PHASE IV</a:t>
            </a:r>
            <a:endParaRPr lang="en-US" b="1" dirty="0">
              <a:solidFill>
                <a:srgbClr val="002060"/>
              </a:solidFill>
              <a:latin typeface="Arial"/>
            </a:endParaRPr>
          </a:p>
        </p:txBody>
      </p:sp>
      <p:cxnSp>
        <p:nvCxnSpPr>
          <p:cNvPr id="21" name="Straight Arrow Connector 20"/>
          <p:cNvCxnSpPr/>
          <p:nvPr/>
        </p:nvCxnSpPr>
        <p:spPr>
          <a:xfrm flipV="1">
            <a:off x="0" y="3306190"/>
            <a:ext cx="758757" cy="1"/>
          </a:xfrm>
          <a:prstGeom prst="straightConnector1">
            <a:avLst/>
          </a:prstGeom>
          <a:ln w="1905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80166" y="1876399"/>
            <a:ext cx="2643800" cy="369332"/>
          </a:xfrm>
          <a:prstGeom prst="rect">
            <a:avLst/>
          </a:prstGeom>
          <a:noFill/>
        </p:spPr>
        <p:txBody>
          <a:bodyPr wrap="square" rtlCol="0">
            <a:spAutoFit/>
          </a:bodyPr>
          <a:lstStyle/>
          <a:p>
            <a:r>
              <a:rPr lang="en-US" b="1" dirty="0" smtClean="0">
                <a:solidFill>
                  <a:srgbClr val="002060"/>
                </a:solidFill>
                <a:latin typeface="Arial"/>
              </a:rPr>
              <a:t>PHASE III</a:t>
            </a:r>
            <a:endParaRPr lang="en-US" b="1" dirty="0">
              <a:solidFill>
                <a:srgbClr val="002060"/>
              </a:solidFill>
              <a:latin typeface="Arial"/>
            </a:endParaRPr>
          </a:p>
        </p:txBody>
      </p:sp>
      <p:sp>
        <p:nvSpPr>
          <p:cNvPr id="31" name="Rectangle 30"/>
          <p:cNvSpPr/>
          <p:nvPr/>
        </p:nvSpPr>
        <p:spPr>
          <a:xfrm>
            <a:off x="3016515" y="2927358"/>
            <a:ext cx="588818" cy="83347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FFFFFF"/>
                </a:solidFill>
              </a:rPr>
              <a:t>PDMG</a:t>
            </a:r>
          </a:p>
          <a:p>
            <a:pPr algn="ctr"/>
            <a:r>
              <a:rPr lang="en-US" sz="800" b="1" dirty="0" smtClean="0">
                <a:solidFill>
                  <a:srgbClr val="FFFFFF"/>
                </a:solidFill>
              </a:rPr>
              <a:t>REVIEW</a:t>
            </a:r>
            <a:endParaRPr lang="en-US" sz="800" b="1" dirty="0">
              <a:solidFill>
                <a:srgbClr val="FFFFFF"/>
              </a:solidFill>
            </a:endParaRPr>
          </a:p>
        </p:txBody>
      </p:sp>
      <p:cxnSp>
        <p:nvCxnSpPr>
          <p:cNvPr id="32" name="Straight Arrow Connector 31"/>
          <p:cNvCxnSpPr/>
          <p:nvPr/>
        </p:nvCxnSpPr>
        <p:spPr>
          <a:xfrm flipV="1">
            <a:off x="3603545" y="3306190"/>
            <a:ext cx="222980" cy="2"/>
          </a:xfrm>
          <a:prstGeom prst="straightConnector1">
            <a:avLst/>
          </a:prstGeom>
          <a:ln w="1905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3830035" y="2894265"/>
            <a:ext cx="819785" cy="833476"/>
          </a:xfrm>
          <a:prstGeom prst="rect">
            <a:avLst/>
          </a:prstGeom>
          <a:solidFill>
            <a:srgbClr val="00AC4E"/>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APPLICANT REVIEWS AND SIGNS PROJECT</a:t>
            </a:r>
            <a:endParaRPr lang="en-US" sz="800" b="1" dirty="0">
              <a:solidFill>
                <a:schemeClr val="tx1"/>
              </a:solidFill>
            </a:endParaRPr>
          </a:p>
        </p:txBody>
      </p:sp>
      <p:sp>
        <p:nvSpPr>
          <p:cNvPr id="34" name="Rectangle 33"/>
          <p:cNvSpPr/>
          <p:nvPr/>
        </p:nvSpPr>
        <p:spPr>
          <a:xfrm>
            <a:off x="4884526" y="2894265"/>
            <a:ext cx="776491" cy="83347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FFFFFF"/>
                </a:solidFill>
              </a:rPr>
              <a:t>FINAL REVIEW AND AWARD IN EMMIE</a:t>
            </a:r>
            <a:endParaRPr lang="en-US" sz="800" b="1" dirty="0">
              <a:solidFill>
                <a:srgbClr val="FFFFFF"/>
              </a:solidFill>
            </a:endParaRPr>
          </a:p>
        </p:txBody>
      </p:sp>
      <p:cxnSp>
        <p:nvCxnSpPr>
          <p:cNvPr id="35" name="Straight Arrow Connector 34"/>
          <p:cNvCxnSpPr/>
          <p:nvPr/>
        </p:nvCxnSpPr>
        <p:spPr>
          <a:xfrm flipV="1">
            <a:off x="4649820" y="3306188"/>
            <a:ext cx="222980" cy="2"/>
          </a:xfrm>
          <a:prstGeom prst="straightConnector1">
            <a:avLst/>
          </a:prstGeom>
          <a:ln w="1905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V="1">
            <a:off x="5661017" y="3295968"/>
            <a:ext cx="222980" cy="2"/>
          </a:xfrm>
          <a:prstGeom prst="straightConnector1">
            <a:avLst/>
          </a:prstGeom>
          <a:ln w="1905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5895722" y="2889450"/>
            <a:ext cx="764765" cy="83347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FFFFFF"/>
                </a:solidFill>
              </a:rPr>
              <a:t>PDMG CONDUCTS RECOVERY TRANSITION MEETING</a:t>
            </a:r>
            <a:endParaRPr lang="en-US" sz="800" b="1" dirty="0">
              <a:solidFill>
                <a:srgbClr val="FFFFFF"/>
              </a:solidFill>
            </a:endParaRPr>
          </a:p>
        </p:txBody>
      </p:sp>
      <p:cxnSp>
        <p:nvCxnSpPr>
          <p:cNvPr id="39" name="Straight Arrow Connector 38"/>
          <p:cNvCxnSpPr/>
          <p:nvPr/>
        </p:nvCxnSpPr>
        <p:spPr>
          <a:xfrm flipV="1">
            <a:off x="6683939" y="3295966"/>
            <a:ext cx="222980" cy="2"/>
          </a:xfrm>
          <a:prstGeom prst="straightConnector1">
            <a:avLst/>
          </a:prstGeom>
          <a:ln w="1905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6950214" y="2893495"/>
            <a:ext cx="815362" cy="833476"/>
          </a:xfrm>
          <a:prstGeom prst="rect">
            <a:avLst/>
          </a:prstGeom>
          <a:solidFill>
            <a:srgbClr val="92D050"/>
          </a:solidFill>
          <a:ln>
            <a:solidFill>
              <a:srgbClr val="0096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TRANSITION TO REGION</a:t>
            </a:r>
            <a:endParaRPr lang="en-US" sz="800" b="1" dirty="0">
              <a:solidFill>
                <a:schemeClr val="tx1"/>
              </a:solidFill>
            </a:endParaRPr>
          </a:p>
        </p:txBody>
      </p:sp>
      <p:sp>
        <p:nvSpPr>
          <p:cNvPr id="41" name="Rectangle 40"/>
          <p:cNvSpPr/>
          <p:nvPr/>
        </p:nvSpPr>
        <p:spPr>
          <a:xfrm>
            <a:off x="8012348" y="2889451"/>
            <a:ext cx="854234" cy="833476"/>
          </a:xfrm>
          <a:prstGeom prst="rect">
            <a:avLst/>
          </a:prstGeom>
          <a:solidFill>
            <a:srgbClr val="FAFCA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000000"/>
                </a:solidFill>
              </a:rPr>
              <a:t>CRC COMPLETES ALL INITIAL SUB-AWARDS</a:t>
            </a:r>
            <a:endParaRPr lang="en-US" sz="800" b="1" dirty="0">
              <a:solidFill>
                <a:srgbClr val="000000"/>
              </a:solidFill>
            </a:endParaRPr>
          </a:p>
        </p:txBody>
      </p:sp>
      <p:cxnSp>
        <p:nvCxnSpPr>
          <p:cNvPr id="42" name="Straight Arrow Connector 41"/>
          <p:cNvCxnSpPr/>
          <p:nvPr/>
        </p:nvCxnSpPr>
        <p:spPr>
          <a:xfrm flipV="1">
            <a:off x="7765576" y="3295966"/>
            <a:ext cx="222980" cy="2"/>
          </a:xfrm>
          <a:prstGeom prst="straightConnector1">
            <a:avLst/>
          </a:prstGeom>
          <a:ln w="19050">
            <a:solidFill>
              <a:schemeClr val="tx2"/>
            </a:solidFill>
            <a:tailEnd type="triangle"/>
          </a:ln>
        </p:spPr>
        <p:style>
          <a:lnRef idx="1">
            <a:schemeClr val="accent1"/>
          </a:lnRef>
          <a:fillRef idx="0">
            <a:schemeClr val="accent1"/>
          </a:fillRef>
          <a:effectRef idx="0">
            <a:schemeClr val="accent1"/>
          </a:effectRef>
          <a:fontRef idx="minor">
            <a:schemeClr val="tx1"/>
          </a:fontRef>
        </p:style>
      </p:cxnSp>
      <p:pic>
        <p:nvPicPr>
          <p:cNvPr id="22" name="Picture 21"/>
          <p:cNvPicPr>
            <a:picLocks noChangeAspect="1"/>
          </p:cNvPicPr>
          <p:nvPr/>
        </p:nvPicPr>
        <p:blipFill>
          <a:blip r:embed="rId3"/>
          <a:stretch>
            <a:fillRect/>
          </a:stretch>
        </p:blipFill>
        <p:spPr>
          <a:xfrm>
            <a:off x="8091054" y="6042033"/>
            <a:ext cx="910483" cy="617576"/>
          </a:xfrm>
          <a:prstGeom prst="rect">
            <a:avLst/>
          </a:prstGeom>
        </p:spPr>
      </p:pic>
    </p:spTree>
    <p:extLst>
      <p:ext uri="{BB962C8B-B14F-4D97-AF65-F5344CB8AC3E}">
        <p14:creationId xmlns:p14="http://schemas.microsoft.com/office/powerpoint/2010/main" val="326197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7360"/>
            <a:ext cx="8229600" cy="950278"/>
          </a:xfrm>
        </p:spPr>
        <p:txBody>
          <a:bodyPr/>
          <a:lstStyle/>
          <a:p>
            <a:r>
              <a:rPr lang="en-US" sz="3200" b="1" dirty="0">
                <a:solidFill>
                  <a:srgbClr val="0070C0"/>
                </a:solidFill>
              </a:rPr>
              <a:t>Phase III – Scoping and </a:t>
            </a:r>
            <a:r>
              <a:rPr lang="en-US" sz="3200" b="1" dirty="0" smtClean="0">
                <a:solidFill>
                  <a:srgbClr val="0070C0"/>
                </a:solidFill>
              </a:rPr>
              <a:t>Costing</a:t>
            </a:r>
            <a:endParaRPr lang="en-US" sz="3200" dirty="0"/>
          </a:p>
        </p:txBody>
      </p:sp>
      <p:sp>
        <p:nvSpPr>
          <p:cNvPr id="3" name="Content Placeholder 2"/>
          <p:cNvSpPr>
            <a:spLocks noGrp="1"/>
          </p:cNvSpPr>
          <p:nvPr>
            <p:ph idx="1"/>
          </p:nvPr>
        </p:nvSpPr>
        <p:spPr>
          <a:xfrm>
            <a:off x="457200" y="1029710"/>
            <a:ext cx="8229600" cy="4708525"/>
          </a:xfrm>
        </p:spPr>
        <p:txBody>
          <a:bodyPr/>
          <a:lstStyle/>
          <a:p>
            <a:pPr marL="0" indent="0" algn="ctr">
              <a:buNone/>
            </a:pPr>
            <a:r>
              <a:rPr lang="en-US" sz="3000" b="1" dirty="0" smtClean="0">
                <a:solidFill>
                  <a:srgbClr val="C00000"/>
                </a:solidFill>
              </a:rPr>
              <a:t>Completed </a:t>
            </a:r>
            <a:r>
              <a:rPr lang="en-US" sz="3000" b="1" dirty="0" smtClean="0">
                <a:solidFill>
                  <a:srgbClr val="C00000"/>
                </a:solidFill>
              </a:rPr>
              <a:t>Resource </a:t>
            </a:r>
            <a:r>
              <a:rPr lang="en-US" sz="3000" b="1" dirty="0">
                <a:solidFill>
                  <a:srgbClr val="C00000"/>
                </a:solidFill>
              </a:rPr>
              <a:t>Center (CRC</a:t>
            </a:r>
            <a:r>
              <a:rPr lang="en-US" sz="3000" b="1" dirty="0" smtClean="0">
                <a:solidFill>
                  <a:srgbClr val="C00000"/>
                </a:solidFill>
              </a:rPr>
              <a:t>)</a:t>
            </a:r>
            <a:endParaRPr lang="en-US" sz="3000" b="1" dirty="0">
              <a:solidFill>
                <a:srgbClr val="C00000"/>
              </a:solidFill>
            </a:endParaRPr>
          </a:p>
        </p:txBody>
      </p:sp>
      <p:graphicFrame>
        <p:nvGraphicFramePr>
          <p:cNvPr id="9" name="Diagram 8"/>
          <p:cNvGraphicFramePr/>
          <p:nvPr>
            <p:extLst>
              <p:ext uri="{D42A27DB-BD31-4B8C-83A1-F6EECF244321}">
                <p14:modId xmlns:p14="http://schemas.microsoft.com/office/powerpoint/2010/main" val="2439427557"/>
              </p:ext>
            </p:extLst>
          </p:nvPr>
        </p:nvGraphicFramePr>
        <p:xfrm>
          <a:off x="457200" y="2292824"/>
          <a:ext cx="8382827" cy="41693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1023582" y="3383972"/>
            <a:ext cx="1465875" cy="1350125"/>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79306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rgbClr val="0070C0"/>
                </a:solidFill>
              </a:rPr>
              <a:t>Phase III – Scoping and Costing</a:t>
            </a:r>
            <a:endParaRPr lang="en-US" sz="3200" dirty="0"/>
          </a:p>
        </p:txBody>
      </p:sp>
      <p:sp>
        <p:nvSpPr>
          <p:cNvPr id="3" name="Content Placeholder 2"/>
          <p:cNvSpPr>
            <a:spLocks noGrp="1"/>
          </p:cNvSpPr>
          <p:nvPr>
            <p:ph idx="1"/>
          </p:nvPr>
        </p:nvSpPr>
        <p:spPr>
          <a:xfrm>
            <a:off x="457200" y="1591809"/>
            <a:ext cx="8229600" cy="4708525"/>
          </a:xfrm>
        </p:spPr>
        <p:txBody>
          <a:bodyPr/>
          <a:lstStyle/>
          <a:p>
            <a:pPr marL="0" indent="0" algn="ctr">
              <a:buNone/>
            </a:pPr>
            <a:r>
              <a:rPr lang="en-US" sz="3000" b="1" dirty="0" smtClean="0">
                <a:solidFill>
                  <a:srgbClr val="C00000"/>
                </a:solidFill>
              </a:rPr>
              <a:t>Completed Work </a:t>
            </a:r>
            <a:r>
              <a:rPr lang="en-US" sz="3000" b="1" dirty="0" smtClean="0">
                <a:solidFill>
                  <a:srgbClr val="C00000"/>
                </a:solidFill>
                <a:sym typeface="Wingdings" panose="05000000000000000000" pitchFamily="2" charset="2"/>
              </a:rPr>
              <a:t> </a:t>
            </a:r>
            <a:r>
              <a:rPr lang="en-US" sz="3000" b="1" dirty="0" smtClean="0">
                <a:solidFill>
                  <a:srgbClr val="C00000"/>
                </a:solidFill>
              </a:rPr>
              <a:t>Routed to the Consolidated Resource Center (CRC)</a:t>
            </a:r>
          </a:p>
          <a:p>
            <a:pPr marL="0" indent="0">
              <a:buNone/>
            </a:pPr>
            <a:endParaRPr lang="en-US" sz="800" dirty="0" smtClean="0"/>
          </a:p>
          <a:p>
            <a:pPr>
              <a:buFont typeface="Arial" panose="020B0604020202020204" pitchFamily="34" charset="0"/>
              <a:buChar char="‒"/>
            </a:pPr>
            <a:r>
              <a:rPr lang="en-US" sz="2800" dirty="0" smtClean="0"/>
              <a:t>Work is 100% Completed.</a:t>
            </a:r>
          </a:p>
          <a:p>
            <a:pPr>
              <a:buFont typeface="Arial" panose="020B0604020202020204" pitchFamily="34" charset="0"/>
              <a:buChar char="‒"/>
            </a:pPr>
            <a:r>
              <a:rPr lang="en-US" sz="2800" dirty="0" smtClean="0"/>
              <a:t>May </a:t>
            </a:r>
            <a:r>
              <a:rPr lang="en-US" sz="2800" dirty="0" smtClean="0"/>
              <a:t>include work identified to be 100% complete within 2 weeks of Recovery Scoping Meeting.</a:t>
            </a:r>
          </a:p>
          <a:p>
            <a:pPr>
              <a:buFont typeface="Arial" panose="020B0604020202020204" pitchFamily="34" charset="0"/>
              <a:buChar char="‒"/>
            </a:pPr>
            <a:r>
              <a:rPr lang="en-US" sz="2800" dirty="0" smtClean="0"/>
              <a:t>Only </a:t>
            </a:r>
            <a:r>
              <a:rPr lang="en-US" sz="2800" dirty="0" smtClean="0"/>
              <a:t>submitted to CRC when all required documentation outlined in the Essential Elements of Information is submitted.</a:t>
            </a:r>
          </a:p>
        </p:txBody>
      </p:sp>
      <p:pic>
        <p:nvPicPr>
          <p:cNvPr id="5" name="Picture 4"/>
          <p:cNvPicPr>
            <a:picLocks noChangeAspect="1"/>
          </p:cNvPicPr>
          <p:nvPr/>
        </p:nvPicPr>
        <p:blipFill>
          <a:blip r:embed="rId3"/>
          <a:stretch>
            <a:fillRect/>
          </a:stretch>
        </p:blipFill>
        <p:spPr>
          <a:xfrm>
            <a:off x="8091054" y="6042033"/>
            <a:ext cx="910483" cy="617576"/>
          </a:xfrm>
          <a:prstGeom prst="rect">
            <a:avLst/>
          </a:prstGeom>
        </p:spPr>
      </p:pic>
    </p:spTree>
    <p:extLst>
      <p:ext uri="{BB962C8B-B14F-4D97-AF65-F5344CB8AC3E}">
        <p14:creationId xmlns:p14="http://schemas.microsoft.com/office/powerpoint/2010/main" val="20199826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rgbClr val="0070C0"/>
                </a:solidFill>
              </a:rPr>
              <a:t>Phase III – Scoping and Costing</a:t>
            </a:r>
            <a:endParaRPr lang="en-US" sz="3200" dirty="0"/>
          </a:p>
        </p:txBody>
      </p:sp>
      <p:sp>
        <p:nvSpPr>
          <p:cNvPr id="3" name="Content Placeholder 2"/>
          <p:cNvSpPr>
            <a:spLocks noGrp="1"/>
          </p:cNvSpPr>
          <p:nvPr>
            <p:ph idx="1"/>
          </p:nvPr>
        </p:nvSpPr>
        <p:spPr>
          <a:xfrm>
            <a:off x="457200" y="1153887"/>
            <a:ext cx="8229600" cy="4972276"/>
          </a:xfrm>
        </p:spPr>
        <p:txBody>
          <a:bodyPr/>
          <a:lstStyle/>
          <a:p>
            <a:pPr marL="0" indent="0" algn="ctr">
              <a:buNone/>
            </a:pPr>
            <a:r>
              <a:rPr lang="en-US" sz="3000" b="1" dirty="0" smtClean="0">
                <a:solidFill>
                  <a:srgbClr val="C00000"/>
                </a:solidFill>
              </a:rPr>
              <a:t>Collecting and Providing Essential Elements of Information:</a:t>
            </a:r>
          </a:p>
          <a:p>
            <a:pPr>
              <a:lnSpc>
                <a:spcPct val="107000"/>
              </a:lnSpc>
              <a:spcBef>
                <a:spcPts val="0"/>
              </a:spcBef>
              <a:spcAft>
                <a:spcPts val="800"/>
              </a:spcAft>
              <a:buFont typeface="Arial" panose="020B0604020202020204" pitchFamily="34" charset="0"/>
              <a:buChar char="‒"/>
            </a:pPr>
            <a:endParaRPr lang="en-US" sz="800" dirty="0" smtClean="0">
              <a:ea typeface="Calibri" panose="020F0502020204030204" pitchFamily="34" charset="0"/>
              <a:cs typeface="Times New Roman" panose="02020603050405020304" pitchFamily="18" charset="0"/>
            </a:endParaRPr>
          </a:p>
          <a:p>
            <a:pPr>
              <a:lnSpc>
                <a:spcPct val="107000"/>
              </a:lnSpc>
              <a:spcBef>
                <a:spcPts val="0"/>
              </a:spcBef>
              <a:spcAft>
                <a:spcPts val="800"/>
              </a:spcAft>
              <a:buFont typeface="Arial" panose="020B0604020202020204" pitchFamily="34" charset="0"/>
              <a:buChar char="‒"/>
            </a:pPr>
            <a:r>
              <a:rPr lang="en-US" sz="2800" b="1" dirty="0" smtClean="0">
                <a:ea typeface="Calibri" panose="020F0502020204030204" pitchFamily="34" charset="0"/>
                <a:cs typeface="Times New Roman" panose="02020603050405020304" pitchFamily="18" charset="0"/>
              </a:rPr>
              <a:t>FULL DOCUMENT DISCLOSURE:</a:t>
            </a:r>
          </a:p>
          <a:p>
            <a:pPr lvl="1">
              <a:lnSpc>
                <a:spcPct val="107000"/>
              </a:lnSpc>
              <a:spcBef>
                <a:spcPts val="0"/>
              </a:spcBef>
              <a:spcAft>
                <a:spcPts val="800"/>
              </a:spcAft>
              <a:buFont typeface="Arial" panose="020B0604020202020204" pitchFamily="34" charset="0"/>
              <a:buChar char="•"/>
            </a:pPr>
            <a:r>
              <a:rPr lang="en-US" sz="2200" b="1" dirty="0" smtClean="0">
                <a:ea typeface="Calibri" panose="020F0502020204030204" pitchFamily="34" charset="0"/>
                <a:cs typeface="Times New Roman" panose="02020603050405020304" pitchFamily="18" charset="0"/>
                <a:sym typeface="Wingdings" panose="05000000000000000000" pitchFamily="2" charset="2"/>
              </a:rPr>
              <a:t>Achieved through continued use of EEI Requests</a:t>
            </a:r>
            <a:endParaRPr lang="en-US" sz="2200" b="1" dirty="0" smtClean="0">
              <a:ea typeface="Calibri" panose="020F0502020204030204" pitchFamily="34" charset="0"/>
              <a:cs typeface="Times New Roman" panose="02020603050405020304" pitchFamily="18" charset="0"/>
            </a:endParaRPr>
          </a:p>
          <a:p>
            <a:pPr lvl="1">
              <a:lnSpc>
                <a:spcPct val="107000"/>
              </a:lnSpc>
              <a:spcBef>
                <a:spcPts val="0"/>
              </a:spcBef>
              <a:spcAft>
                <a:spcPts val="800"/>
              </a:spcAft>
              <a:buFont typeface="Arial" panose="020B0604020202020204" pitchFamily="34" charset="0"/>
              <a:buChar char="•"/>
            </a:pPr>
            <a:r>
              <a:rPr lang="en-US" sz="2200" b="1" dirty="0" smtClean="0">
                <a:ea typeface="Calibri" panose="020F0502020204030204" pitchFamily="34" charset="0"/>
                <a:cs typeface="Times New Roman" panose="02020603050405020304" pitchFamily="18" charset="0"/>
                <a:sym typeface="Wingdings" panose="05000000000000000000" pitchFamily="2" charset="2"/>
              </a:rPr>
              <a:t>May be requested through the Request for Information (RFI) Process</a:t>
            </a:r>
            <a:endParaRPr lang="en-US" sz="2200" b="1" dirty="0" smtClean="0">
              <a:ea typeface="Calibri" panose="020F0502020204030204" pitchFamily="34" charset="0"/>
              <a:cs typeface="Times New Roman" panose="02020603050405020304" pitchFamily="18" charset="0"/>
            </a:endParaRPr>
          </a:p>
          <a:p>
            <a:pPr marL="0" indent="0">
              <a:buNone/>
            </a:pPr>
            <a:endParaRPr lang="en-US" sz="2800" dirty="0"/>
          </a:p>
        </p:txBody>
      </p:sp>
      <p:sp>
        <p:nvSpPr>
          <p:cNvPr id="7" name="TextBox 6"/>
          <p:cNvSpPr txBox="1"/>
          <p:nvPr/>
        </p:nvSpPr>
        <p:spPr>
          <a:xfrm>
            <a:off x="1626264" y="4197290"/>
            <a:ext cx="5891472" cy="1384995"/>
          </a:xfrm>
          <a:prstGeom prst="rect">
            <a:avLst/>
          </a:prstGeom>
          <a:noFill/>
          <a:ln>
            <a:solidFill>
              <a:srgbClr val="C00000"/>
            </a:solidFill>
          </a:ln>
        </p:spPr>
        <p:txBody>
          <a:bodyPr wrap="square" rtlCol="0">
            <a:spAutoFit/>
          </a:bodyPr>
          <a:lstStyle/>
          <a:p>
            <a:pPr algn="ctr"/>
            <a:r>
              <a:rPr lang="en-US" sz="2800" b="1" dirty="0" smtClean="0">
                <a:solidFill>
                  <a:srgbClr val="C00000"/>
                </a:solidFill>
                <a:latin typeface="+mj-lt"/>
              </a:rPr>
              <a:t>STUDENT HANDOUT ACTIVITY: </a:t>
            </a:r>
          </a:p>
          <a:p>
            <a:pPr algn="ctr"/>
            <a:r>
              <a:rPr lang="en-US" sz="2800" b="1" dirty="0" smtClean="0">
                <a:solidFill>
                  <a:srgbClr val="C00000"/>
                </a:solidFill>
                <a:latin typeface="+mj-lt"/>
              </a:rPr>
              <a:t>Review and Overview of the RFI Process</a:t>
            </a:r>
            <a:endParaRPr lang="en-US" sz="2800" b="1" dirty="0">
              <a:solidFill>
                <a:srgbClr val="C00000"/>
              </a:solidFill>
              <a:latin typeface="+mj-lt"/>
            </a:endParaRPr>
          </a:p>
        </p:txBody>
      </p:sp>
      <p:pic>
        <p:nvPicPr>
          <p:cNvPr id="9" name="Picture 8"/>
          <p:cNvPicPr>
            <a:picLocks noChangeAspect="1"/>
          </p:cNvPicPr>
          <p:nvPr/>
        </p:nvPicPr>
        <p:blipFill>
          <a:blip r:embed="rId3"/>
          <a:stretch>
            <a:fillRect/>
          </a:stretch>
        </p:blipFill>
        <p:spPr>
          <a:xfrm>
            <a:off x="8091054" y="6042033"/>
            <a:ext cx="910483" cy="617576"/>
          </a:xfrm>
          <a:prstGeom prst="rect">
            <a:avLst/>
          </a:prstGeom>
        </p:spPr>
      </p:pic>
    </p:spTree>
    <p:extLst>
      <p:ext uri="{BB962C8B-B14F-4D97-AF65-F5344CB8AC3E}">
        <p14:creationId xmlns:p14="http://schemas.microsoft.com/office/powerpoint/2010/main" val="25927882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b="1" dirty="0">
                <a:solidFill>
                  <a:srgbClr val="0070C0"/>
                </a:solidFill>
              </a:rPr>
              <a:t>Phase III – Scoping and Costing</a:t>
            </a:r>
            <a:endParaRPr lang="en-US" sz="3200" dirty="0"/>
          </a:p>
        </p:txBody>
      </p:sp>
      <p:sp>
        <p:nvSpPr>
          <p:cNvPr id="5" name="Content Placeholder 4"/>
          <p:cNvSpPr>
            <a:spLocks noGrp="1"/>
          </p:cNvSpPr>
          <p:nvPr>
            <p:ph idx="1"/>
          </p:nvPr>
        </p:nvSpPr>
        <p:spPr>
          <a:xfrm>
            <a:off x="457200" y="1005385"/>
            <a:ext cx="8229600" cy="4602164"/>
          </a:xfrm>
        </p:spPr>
        <p:txBody>
          <a:bodyPr/>
          <a:lstStyle/>
          <a:p>
            <a:pPr marL="0" indent="0" algn="ctr">
              <a:buNone/>
            </a:pPr>
            <a:r>
              <a:rPr lang="en-US" sz="3000" b="1" dirty="0" smtClean="0">
                <a:solidFill>
                  <a:srgbClr val="C00000"/>
                </a:solidFill>
              </a:rPr>
              <a:t>The Completed/Documented Lane Workflow</a:t>
            </a:r>
          </a:p>
          <a:p>
            <a:pPr>
              <a:buFont typeface="Arial" panose="020B0604020202020204" pitchFamily="34" charset="0"/>
              <a:buChar char="‒"/>
            </a:pPr>
            <a:r>
              <a:rPr lang="en-US" sz="2400" dirty="0" smtClean="0"/>
              <a:t>CRC validates </a:t>
            </a:r>
            <a:r>
              <a:rPr lang="en-US" sz="2400" dirty="0"/>
              <a:t>a</a:t>
            </a:r>
            <a:r>
              <a:rPr lang="en-US" sz="2400" dirty="0" smtClean="0"/>
              <a:t>pplicant submitted documents </a:t>
            </a:r>
          </a:p>
          <a:p>
            <a:pPr>
              <a:buFont typeface="Arial" panose="020B0604020202020204" pitchFamily="34" charset="0"/>
              <a:buChar char="‒"/>
            </a:pPr>
            <a:r>
              <a:rPr lang="en-US" sz="2400" dirty="0" smtClean="0"/>
              <a:t>Damage </a:t>
            </a:r>
            <a:r>
              <a:rPr lang="en-US" sz="2400" dirty="0" smtClean="0"/>
              <a:t>Description, Scope of Work, and Costs are drafted.</a:t>
            </a:r>
          </a:p>
          <a:p>
            <a:pPr>
              <a:buFont typeface="Arial" panose="020B0604020202020204" pitchFamily="34" charset="0"/>
              <a:buChar char="‒"/>
            </a:pPr>
            <a:r>
              <a:rPr lang="en-US" sz="2400" dirty="0" smtClean="0">
                <a:sym typeface="Wingdings" panose="05000000000000000000" pitchFamily="2" charset="2"/>
              </a:rPr>
              <a:t>Peer </a:t>
            </a:r>
            <a:r>
              <a:rPr lang="en-US" sz="2400" dirty="0" smtClean="0">
                <a:sym typeface="Wingdings" panose="05000000000000000000" pitchFamily="2" charset="2"/>
              </a:rPr>
              <a:t>Review is Completed</a:t>
            </a:r>
          </a:p>
          <a:p>
            <a:pPr>
              <a:buFont typeface="Arial" panose="020B0604020202020204" pitchFamily="34" charset="0"/>
              <a:buChar char="‒"/>
            </a:pPr>
            <a:r>
              <a:rPr lang="en-US" sz="2400" dirty="0" smtClean="0">
                <a:sym typeface="Wingdings" panose="05000000000000000000" pitchFamily="2" charset="2"/>
              </a:rPr>
              <a:t>Eligibility </a:t>
            </a:r>
            <a:r>
              <a:rPr lang="en-US" sz="2400" dirty="0" smtClean="0">
                <a:sym typeface="Wingdings" panose="05000000000000000000" pitchFamily="2" charset="2"/>
              </a:rPr>
              <a:t>considerations are made:</a:t>
            </a:r>
          </a:p>
          <a:p>
            <a:pPr marL="857250" lvl="1" indent="-457200">
              <a:buFont typeface="+mj-lt"/>
              <a:buAutoNum type="arabicParenR"/>
            </a:pPr>
            <a:r>
              <a:rPr lang="en-US" sz="2400" dirty="0" smtClean="0">
                <a:sym typeface="Wingdings" panose="05000000000000000000" pitchFamily="2" charset="2"/>
              </a:rPr>
              <a:t>Ineligible damages proceed to Determination Memo process</a:t>
            </a:r>
          </a:p>
          <a:p>
            <a:pPr marL="857250" lvl="1" indent="-457200">
              <a:buFont typeface="+mj-lt"/>
              <a:buAutoNum type="arabicParenR"/>
            </a:pPr>
            <a:r>
              <a:rPr lang="en-US" sz="2400" dirty="0" smtClean="0">
                <a:sym typeface="Wingdings" panose="05000000000000000000" pitchFamily="2" charset="2"/>
              </a:rPr>
              <a:t>Eligible </a:t>
            </a:r>
            <a:r>
              <a:rPr lang="en-US" sz="2400" dirty="0">
                <a:sym typeface="Wingdings" panose="05000000000000000000" pitchFamily="2" charset="2"/>
              </a:rPr>
              <a:t>projects are submitted to the Applicant by the PDMG </a:t>
            </a:r>
            <a:r>
              <a:rPr lang="en-US" sz="2400" dirty="0" smtClean="0">
                <a:sym typeface="Wingdings" panose="05000000000000000000" pitchFamily="2" charset="2"/>
              </a:rPr>
              <a:t>for Signature</a:t>
            </a:r>
          </a:p>
          <a:p>
            <a:pPr lvl="0">
              <a:buFont typeface="Arial" panose="020B0604020202020204" pitchFamily="34" charset="0"/>
              <a:buChar char="‒"/>
            </a:pPr>
            <a:r>
              <a:rPr lang="en-US" sz="2400" dirty="0" smtClean="0">
                <a:solidFill>
                  <a:srgbClr val="000000"/>
                </a:solidFill>
              </a:rPr>
              <a:t>CRC </a:t>
            </a:r>
            <a:r>
              <a:rPr lang="en-US" sz="2400" dirty="0" smtClean="0">
                <a:solidFill>
                  <a:srgbClr val="000000"/>
                </a:solidFill>
              </a:rPr>
              <a:t>completed a Program Compliance Review. </a:t>
            </a:r>
            <a:endParaRPr lang="en-US" sz="2400" dirty="0">
              <a:solidFill>
                <a:srgbClr val="000000"/>
              </a:solidFill>
            </a:endParaRPr>
          </a:p>
          <a:p>
            <a:pPr marL="0" indent="0">
              <a:buNone/>
            </a:pPr>
            <a:endParaRPr lang="en-US" sz="2400" dirty="0" smtClean="0">
              <a:sym typeface="Wingdings" panose="05000000000000000000" pitchFamily="2" charset="2"/>
            </a:endParaRPr>
          </a:p>
          <a:p>
            <a:pPr>
              <a:buFont typeface="Wingdings" panose="05000000000000000000" pitchFamily="2" charset="2"/>
              <a:buChar char="à"/>
            </a:pPr>
            <a:endParaRPr lang="en-US" dirty="0"/>
          </a:p>
        </p:txBody>
      </p:sp>
      <p:pic>
        <p:nvPicPr>
          <p:cNvPr id="7" name="Picture 6"/>
          <p:cNvPicPr>
            <a:picLocks noChangeAspect="1"/>
          </p:cNvPicPr>
          <p:nvPr/>
        </p:nvPicPr>
        <p:blipFill>
          <a:blip r:embed="rId3"/>
          <a:stretch>
            <a:fillRect/>
          </a:stretch>
        </p:blipFill>
        <p:spPr>
          <a:xfrm>
            <a:off x="8091054" y="6042033"/>
            <a:ext cx="910483" cy="617576"/>
          </a:xfrm>
          <a:prstGeom prst="rect">
            <a:avLst/>
          </a:prstGeom>
        </p:spPr>
      </p:pic>
    </p:spTree>
    <p:extLst>
      <p:ext uri="{BB962C8B-B14F-4D97-AF65-F5344CB8AC3E}">
        <p14:creationId xmlns:p14="http://schemas.microsoft.com/office/powerpoint/2010/main" val="2643636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rgbClr val="0070C0"/>
                </a:solidFill>
              </a:rPr>
              <a:t>Phase III – Scoping and Costing</a:t>
            </a:r>
            <a:endParaRPr lang="en-US" sz="3200" dirty="0"/>
          </a:p>
        </p:txBody>
      </p:sp>
      <p:sp>
        <p:nvSpPr>
          <p:cNvPr id="3" name="Content Placeholder 2"/>
          <p:cNvSpPr>
            <a:spLocks noGrp="1"/>
          </p:cNvSpPr>
          <p:nvPr>
            <p:ph idx="1"/>
          </p:nvPr>
        </p:nvSpPr>
        <p:spPr>
          <a:xfrm>
            <a:off x="457200" y="786742"/>
            <a:ext cx="8229600" cy="5197908"/>
          </a:xfrm>
        </p:spPr>
        <p:txBody>
          <a:bodyPr/>
          <a:lstStyle/>
          <a:p>
            <a:pPr marL="0" indent="0" algn="ctr">
              <a:buNone/>
            </a:pPr>
            <a:r>
              <a:rPr lang="en-US" sz="3000" b="1" dirty="0" smtClean="0">
                <a:solidFill>
                  <a:srgbClr val="C00000"/>
                </a:solidFill>
              </a:rPr>
              <a:t>Actions</a:t>
            </a:r>
          </a:p>
          <a:p>
            <a:pPr marL="0" indent="0" algn="ctr">
              <a:buNone/>
            </a:pPr>
            <a:endParaRPr lang="en-US" sz="800" b="1" dirty="0" smtClean="0">
              <a:solidFill>
                <a:srgbClr val="C00000"/>
              </a:solidFill>
            </a:endParaRPr>
          </a:p>
          <a:p>
            <a:r>
              <a:rPr lang="en-US" sz="2800" dirty="0" smtClean="0">
                <a:sym typeface="Wingdings" panose="05000000000000000000" pitchFamily="2" charset="2"/>
              </a:rPr>
              <a:t>For Standard or Specialized Lane Projects (Work to be Completed Projects):</a:t>
            </a:r>
          </a:p>
          <a:p>
            <a:pPr lvl="1">
              <a:buFont typeface="Arial" panose="020B0604020202020204" pitchFamily="34" charset="0"/>
              <a:buChar char="‒"/>
            </a:pPr>
            <a:r>
              <a:rPr lang="en-US" sz="2300" dirty="0" smtClean="0">
                <a:sym typeface="Wingdings" panose="05000000000000000000" pitchFamily="2" charset="2"/>
              </a:rPr>
              <a:t>Applicant determination has been made if FEMA or the Applicant will complete Scope of Work and Cost.</a:t>
            </a:r>
          </a:p>
          <a:p>
            <a:pPr lvl="1">
              <a:buFont typeface="Arial" panose="020B0604020202020204" pitchFamily="34" charset="0"/>
              <a:buChar char="‒"/>
            </a:pPr>
            <a:r>
              <a:rPr lang="en-US" sz="2300" dirty="0" smtClean="0">
                <a:sym typeface="Wingdings" panose="05000000000000000000" pitchFamily="2" charset="2"/>
              </a:rPr>
              <a:t>If Applicant </a:t>
            </a:r>
            <a:r>
              <a:rPr lang="en-US" sz="2300" dirty="0">
                <a:sym typeface="Wingdings" panose="05000000000000000000" pitchFamily="2" charset="2"/>
              </a:rPr>
              <a:t>selects FEMA to complete Scoping and Costing of the Grant, project Scope and Cost are completed at Consolidated Resource Center (CRC</a:t>
            </a:r>
            <a:r>
              <a:rPr lang="en-US" sz="2300" dirty="0" smtClean="0">
                <a:sym typeface="Wingdings" panose="05000000000000000000" pitchFamily="2" charset="2"/>
              </a:rPr>
              <a:t>) during Phase III.</a:t>
            </a:r>
            <a:endParaRPr lang="en-US" sz="2300" dirty="0">
              <a:sym typeface="Wingdings" panose="05000000000000000000" pitchFamily="2" charset="2"/>
            </a:endParaRPr>
          </a:p>
          <a:p>
            <a:pPr lvl="1">
              <a:buFont typeface="Arial" panose="020B0604020202020204" pitchFamily="34" charset="0"/>
              <a:buChar char="‒"/>
            </a:pPr>
            <a:r>
              <a:rPr lang="en-US" sz="2300" dirty="0"/>
              <a:t>If Applicant </a:t>
            </a:r>
            <a:r>
              <a:rPr lang="en-US" sz="2300" dirty="0" smtClean="0"/>
              <a:t>selects to complete the </a:t>
            </a:r>
            <a:r>
              <a:rPr lang="en-US" sz="2300" dirty="0"/>
              <a:t>Scoping and </a:t>
            </a:r>
            <a:r>
              <a:rPr lang="en-US" sz="2300" dirty="0" smtClean="0"/>
              <a:t>Costing themselves, they will provide to through Phase II and CRC will validate during Phase III. </a:t>
            </a:r>
            <a:endParaRPr lang="en-US" sz="2300" dirty="0"/>
          </a:p>
        </p:txBody>
      </p:sp>
      <p:pic>
        <p:nvPicPr>
          <p:cNvPr id="6" name="Picture 5"/>
          <p:cNvPicPr>
            <a:picLocks noChangeAspect="1"/>
          </p:cNvPicPr>
          <p:nvPr/>
        </p:nvPicPr>
        <p:blipFill>
          <a:blip r:embed="rId3"/>
          <a:stretch>
            <a:fillRect/>
          </a:stretch>
        </p:blipFill>
        <p:spPr>
          <a:xfrm>
            <a:off x="8091054" y="6042033"/>
            <a:ext cx="910483" cy="617576"/>
          </a:xfrm>
          <a:prstGeom prst="rect">
            <a:avLst/>
          </a:prstGeom>
        </p:spPr>
      </p:pic>
    </p:spTree>
    <p:extLst>
      <p:ext uri="{BB962C8B-B14F-4D97-AF65-F5344CB8AC3E}">
        <p14:creationId xmlns:p14="http://schemas.microsoft.com/office/powerpoint/2010/main" val="245287010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890D762029CE84B96C87ACFF56B9A05" ma:contentTypeVersion="9" ma:contentTypeDescription="Create a new document." ma:contentTypeScope="" ma:versionID="41784b0c62fad69a33861b5d005a16aa">
  <xsd:schema xmlns:xsd="http://www.w3.org/2001/XMLSchema" xmlns:xs="http://www.w3.org/2001/XMLSchema" xmlns:p="http://schemas.microsoft.com/office/2006/metadata/properties" xmlns:ns1="http://schemas.microsoft.com/sharepoint/v3" xmlns:ns2="320bc15b-6623-44b1-b36c-f22f9b0446bb" xmlns:ns3="eab1cfbc-0a2c-4805-bf22-d0648877ca9d" targetNamespace="http://schemas.microsoft.com/office/2006/metadata/properties" ma:root="true" ma:fieldsID="e57d2808825aac55a86703e3788248d4" ns1:_="" ns2:_="" ns3:_="">
    <xsd:import namespace="http://schemas.microsoft.com/sharepoint/v3"/>
    <xsd:import namespace="320bc15b-6623-44b1-b36c-f22f9b0446bb"/>
    <xsd:import namespace="eab1cfbc-0a2c-4805-bf22-d0648877ca9d"/>
    <xsd:element name="properties">
      <xsd:complexType>
        <xsd:sequence>
          <xsd:element name="documentManagement">
            <xsd:complexType>
              <xsd:all>
                <xsd:element ref="ns2:Category" minOccurs="0"/>
                <xsd:element ref="ns2:Sort_x0020_Categories" minOccurs="0"/>
                <xsd:element ref="ns2:Appendix" minOccurs="0"/>
                <xsd:element ref="ns2:Recovery_x0020_Document_x0020_Library" minOccurs="0"/>
                <xsd:element ref="ns2:HazMitPlanOrderNumber" minOccurs="0"/>
                <xsd:element ref="ns1:PublishingStartDate" minOccurs="0"/>
                <xsd:element ref="ns1:PublishingExpirationDate"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9" nillable="true" ma:displayName="Scheduling Start Date" ma:description="" ma:hidden="true" ma:internalName="PublishingStartDate">
      <xsd:simpleType>
        <xsd:restriction base="dms:Unknown"/>
      </xsd:simpleType>
    </xsd:element>
    <xsd:element name="PublishingExpirationDate" ma:index="10"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20bc15b-6623-44b1-b36c-f22f9b0446bb" elementFormDefault="qualified">
    <xsd:import namespace="http://schemas.microsoft.com/office/2006/documentManagement/types"/>
    <xsd:import namespace="http://schemas.microsoft.com/office/infopath/2007/PartnerControls"/>
    <xsd:element name="Category" ma:index="2" nillable="true" ma:displayName="Category" ma:default="PA Delivery Model Orientation" ma:internalName="Category">
      <xsd:complexType>
        <xsd:complexContent>
          <xsd:extension base="dms:MultiChoiceFillIn">
            <xsd:sequence>
              <xsd:element name="Value" maxOccurs="unbounded" minOccurs="0" nillable="true">
                <xsd:simpleType>
                  <xsd:union memberTypes="dms:Text">
                    <xsd:simpleType>
                      <xsd:restriction base="dms:Choice">
                        <xsd:enumeration value="Forms"/>
                        <xsd:enumeration value="Damage Assessment"/>
                        <xsd:enumeration value="Disaster Reimbursement Report"/>
                        <xsd:enumeration value="Debris Contact"/>
                        <xsd:enumeration value="Debris Management"/>
                        <xsd:enumeration value="Declaration Process"/>
                        <xsd:enumeration value="Final Inspection"/>
                        <xsd:enumeration value="Public Assistance Guidance"/>
                        <xsd:enumeration value="Project Status Information"/>
                        <xsd:enumeration value="EMMIE"/>
                        <xsd:enumeration value="FEMA Delivery Model"/>
                        <xsd:enumeration value="Hazard Mitigation"/>
                        <xsd:enumeration value="Hazard Mitigation Meeting Minutes"/>
                        <xsd:enumeration value="IA PDA Manual and Forms"/>
                        <xsd:enumeration value="Public Assistance Process"/>
                        <xsd:enumeration value="State Hazard Mitigation Plan"/>
                        <xsd:enumeration value="Recovery Document Library"/>
                        <xsd:enumeration value="PA Delivery Model Orientation"/>
                      </xsd:restriction>
                    </xsd:simpleType>
                  </xsd:union>
                </xsd:simpleType>
              </xsd:element>
            </xsd:sequence>
          </xsd:extension>
        </xsd:complexContent>
      </xsd:complexType>
    </xsd:element>
    <xsd:element name="Sort_x0020_Categories" ma:index="3" nillable="true" ma:displayName="Sort Categories" ma:list="{a51c2186-2ac6-4297-97f1-a4c5412858a2}" ma:internalName="Sort_x0020_Categories" ma:readOnly="false" ma:showField="Title">
      <xsd:simpleType>
        <xsd:restriction base="dms:Lookup"/>
      </xsd:simpleType>
    </xsd:element>
    <xsd:element name="Appendix" ma:index="4" nillable="true" ma:displayName="Appendix" ma:internalName="Appendix">
      <xsd:complexType>
        <xsd:complexContent>
          <xsd:extension base="dms:MultiChoice">
            <xsd:sequence>
              <xsd:element name="Value" maxOccurs="unbounded" minOccurs="0" nillable="true">
                <xsd:simpleType>
                  <xsd:restriction base="dms:Choice">
                    <xsd:enumeration value="Enhanced / Standard Plan combined"/>
                    <xsd:enumeration value="Enhanced Plan"/>
                    <xsd:enumeration value="Standard Plan"/>
                    <xsd:enumeration value="Standard  - Appendix 2"/>
                    <xsd:enumeration value="Standard  - Appendix 3"/>
                    <xsd:enumeration value="Standard  - Appendix 4"/>
                    <xsd:enumeration value="Standard  - Appendix 5"/>
                    <xsd:enumeration value="Standard  - Appendix 6"/>
                    <xsd:enumeration value="Enhanced  - Appendix 2"/>
                    <xsd:enumeration value="Enhanced  - Appendix 3"/>
                    <xsd:enumeration value="Enhanced  - Appendix 4"/>
                    <xsd:enumeration value="Enhanced  - Appendix 5"/>
                    <xsd:enumeration value="Enhanced  - Appendix 6"/>
                    <xsd:enumeration value="Enhanced  - Appendix 7"/>
                  </xsd:restriction>
                </xsd:simpleType>
              </xsd:element>
            </xsd:sequence>
          </xsd:extension>
        </xsd:complexContent>
      </xsd:complexType>
    </xsd:element>
    <xsd:element name="Recovery_x0020_Document_x0020_Library" ma:index="5" nillable="true" ma:displayName="Recovery Document Library" ma:default="1" ma:internalName="Recovery_x0020_Document_x0020_Library">
      <xsd:simpleType>
        <xsd:restriction base="dms:Boolean"/>
      </xsd:simpleType>
    </xsd:element>
    <xsd:element name="HazMitPlanOrderNumber" ma:index="6" nillable="true" ma:displayName="HazMitPlanOrderNumber" ma:internalName="HazMitPlanOrderNumber">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eab1cfbc-0a2c-4805-bf22-d0648877ca9d"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ategory xmlns="320bc15b-6623-44b1-b36c-f22f9b0446bb">
      <Value>FEMA Delivery Model</Value>
    </Category>
    <PublishingExpirationDate xmlns="http://schemas.microsoft.com/sharepoint/v3" xsi:nil="true"/>
    <Appendix xmlns="320bc15b-6623-44b1-b36c-f22f9b0446bb"/>
    <Recovery_x0020_Document_x0020_Library xmlns="320bc15b-6623-44b1-b36c-f22f9b0446bb">true</Recovery_x0020_Document_x0020_Library>
    <PublishingStartDate xmlns="http://schemas.microsoft.com/sharepoint/v3" xsi:nil="true"/>
    <HazMitPlanOrderNumber xmlns="320bc15b-6623-44b1-b36c-f22f9b0446bb" xsi:nil="true"/>
    <Sort_x0020_Categories xmlns="320bc15b-6623-44b1-b36c-f22f9b0446bb">11</Sort_x0020_Categories>
  </documentManagement>
</p:properties>
</file>

<file path=customXml/itemProps1.xml><?xml version="1.0" encoding="utf-8"?>
<ds:datastoreItem xmlns:ds="http://schemas.openxmlformats.org/officeDocument/2006/customXml" ds:itemID="{F4E223E9-6216-40E2-AD34-312C1F2F684D}"/>
</file>

<file path=customXml/itemProps2.xml><?xml version="1.0" encoding="utf-8"?>
<ds:datastoreItem xmlns:ds="http://schemas.openxmlformats.org/officeDocument/2006/customXml" ds:itemID="{D548EB05-A5D2-4FC7-8EF9-85FCE1F5C532}"/>
</file>

<file path=customXml/itemProps3.xml><?xml version="1.0" encoding="utf-8"?>
<ds:datastoreItem xmlns:ds="http://schemas.openxmlformats.org/officeDocument/2006/customXml" ds:itemID="{CAD9DE95-A825-4F32-BFEF-E3E6D7FC52B3}"/>
</file>

<file path=docProps/app.xml><?xml version="1.0" encoding="utf-8"?>
<Properties xmlns="http://schemas.openxmlformats.org/officeDocument/2006/extended-properties" xmlns:vt="http://schemas.openxmlformats.org/officeDocument/2006/docPropsVTypes">
  <Template/>
  <TotalTime>16648</TotalTime>
  <Words>1242</Words>
  <Application>Microsoft Office PowerPoint</Application>
  <PresentationFormat>On-screen Show (4:3)</PresentationFormat>
  <Paragraphs>204</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Times New Roman</vt:lpstr>
      <vt:lpstr>Wingdings</vt:lpstr>
      <vt:lpstr>Default Design</vt:lpstr>
      <vt:lpstr>Phase III – Scoping and Costing</vt:lpstr>
      <vt:lpstr>Phase III – Scoping and Costing</vt:lpstr>
      <vt:lpstr>Phase III – Scoping and Costing</vt:lpstr>
      <vt:lpstr>Phase III – Scoping and Costing</vt:lpstr>
      <vt:lpstr>Phase III – Scoping and Costing</vt:lpstr>
      <vt:lpstr>Phase III – Scoping and Costing</vt:lpstr>
      <vt:lpstr>Phase III – Scoping and Costing</vt:lpstr>
      <vt:lpstr>Phase III – Scoping and Costing</vt:lpstr>
      <vt:lpstr>Phase III – Scoping and Costing</vt:lpstr>
      <vt:lpstr>Phase III – Scoping and Costing</vt:lpstr>
      <vt:lpstr>Phase III – Scoping and Costing</vt:lpstr>
      <vt:lpstr>Questions</vt:lpstr>
      <vt:lpstr>Conclusion of Unit 5</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5 - Phase III - Scoping and Costing.</dc:title>
  <dc:creator>Pack, Eddie</dc:creator>
  <cp:lastModifiedBy>Smith, Holly</cp:lastModifiedBy>
  <cp:revision>677</cp:revision>
  <cp:lastPrinted>2015-09-01T13:23:53Z</cp:lastPrinted>
  <dcterms:created xsi:type="dcterms:W3CDTF">2007-09-27T13:34:17Z</dcterms:created>
  <dcterms:modified xsi:type="dcterms:W3CDTF">2017-10-28T14:55:10Z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0x0101001890D762029CE84B96C87ACFF56B9A05</vt:lpwstr>
  </property>
  <property fmtid="{D5CDD505-2E9C-101B-9397-08002B2CF9AE}" pid="3" name="Order">
    <vt:r8>25200</vt:r8>
  </property>
</Properties>
</file>